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Advent Pro SemiBold"/>
      <p:regular r:id="rId19"/>
      <p:bold r:id="rId20"/>
    </p:embeddedFont>
    <p:embeddedFont>
      <p:font typeface="Roboto Black"/>
      <p:bold r:id="rId21"/>
      <p:boldItalic r:id="rId22"/>
    </p:embeddedFont>
    <p:embeddedFont>
      <p:font typeface="Fira Sans Extra Condensed Medium"/>
      <p:regular r:id="rId23"/>
      <p:bold r:id="rId24"/>
      <p:italic r:id="rId25"/>
      <p:boldItalic r:id="rId26"/>
    </p:embeddedFont>
    <p:embeddedFont>
      <p:font typeface="Fira Sans Condensed Medium"/>
      <p:regular r:id="rId27"/>
      <p:bold r:id="rId28"/>
      <p:italic r:id="rId29"/>
      <p:boldItalic r:id="rId30"/>
    </p:embeddedFont>
    <p:embeddedFont>
      <p:font typeface="Fira Sans Condensed Light"/>
      <p:regular r:id="rId31"/>
      <p:bold r:id="rId32"/>
      <p:italic r:id="rId33"/>
      <p:boldItalic r:id="rId34"/>
    </p:embeddedFont>
    <p:embeddedFont>
      <p:font typeface="Maven Pro"/>
      <p:regular r:id="rId35"/>
      <p:bold r:id="rId36"/>
    </p:embeddedFont>
    <p:embeddedFont>
      <p:font typeface="Fira Sans Condensed"/>
      <p:regular r:id="rId37"/>
      <p:bold r:id="rId38"/>
      <p:italic r:id="rId39"/>
      <p:boldItalic r:id="rId40"/>
    </p:embeddedFont>
    <p:embeddedFont>
      <p:font typeface="Roboto Light"/>
      <p:regular r:id="rId41"/>
      <p:bold r:id="rId42"/>
      <p:italic r:id="rId43"/>
      <p:boldItalic r:id="rId44"/>
    </p:embeddedFont>
    <p:embeddedFont>
      <p:font typeface="Share Tech"/>
      <p:regular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Condensed-boldItalic.fntdata"/><Relationship Id="rId20" Type="http://schemas.openxmlformats.org/officeDocument/2006/relationships/font" Target="fonts/AdventProSemiBold-bold.fntdata"/><Relationship Id="rId42" Type="http://schemas.openxmlformats.org/officeDocument/2006/relationships/font" Target="fonts/RobotoLight-bold.fntdata"/><Relationship Id="rId41" Type="http://schemas.openxmlformats.org/officeDocument/2006/relationships/font" Target="fonts/RobotoLight-regular.fntdata"/><Relationship Id="rId22" Type="http://schemas.openxmlformats.org/officeDocument/2006/relationships/font" Target="fonts/RobotoBlack-boldItalic.fntdata"/><Relationship Id="rId44" Type="http://schemas.openxmlformats.org/officeDocument/2006/relationships/font" Target="fonts/RobotoLight-boldItalic.fntdata"/><Relationship Id="rId21" Type="http://schemas.openxmlformats.org/officeDocument/2006/relationships/font" Target="fonts/RobotoBlack-bold.fntdata"/><Relationship Id="rId43" Type="http://schemas.openxmlformats.org/officeDocument/2006/relationships/font" Target="fonts/RobotoLight-italic.fntdata"/><Relationship Id="rId24" Type="http://schemas.openxmlformats.org/officeDocument/2006/relationships/font" Target="fonts/FiraSansExtraCondensedMedium-bold.fntdata"/><Relationship Id="rId23" Type="http://schemas.openxmlformats.org/officeDocument/2006/relationships/font" Target="fonts/FiraSansExtraCondensedMedium-regular.fntdata"/><Relationship Id="rId45" Type="http://schemas.openxmlformats.org/officeDocument/2006/relationships/font" Target="fonts/ShareTech-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FiraSansExtraCondensedMedium-boldItalic.fntdata"/><Relationship Id="rId25" Type="http://schemas.openxmlformats.org/officeDocument/2006/relationships/font" Target="fonts/FiraSansExtraCondensedMedium-italic.fntdata"/><Relationship Id="rId28" Type="http://schemas.openxmlformats.org/officeDocument/2006/relationships/font" Target="fonts/FiraSansCondensedMedium-bold.fntdata"/><Relationship Id="rId27" Type="http://schemas.openxmlformats.org/officeDocument/2006/relationships/font" Target="fonts/FiraSansCondensedMedium-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FiraSansCondensedMedium-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FiraSansCondensedLight-regular.fntdata"/><Relationship Id="rId30" Type="http://schemas.openxmlformats.org/officeDocument/2006/relationships/font" Target="fonts/FiraSansCondensedMedium-boldItalic.fntdata"/><Relationship Id="rId11" Type="http://schemas.openxmlformats.org/officeDocument/2006/relationships/slide" Target="slides/slide7.xml"/><Relationship Id="rId33" Type="http://schemas.openxmlformats.org/officeDocument/2006/relationships/font" Target="fonts/FiraSansCondensedLight-italic.fntdata"/><Relationship Id="rId10" Type="http://schemas.openxmlformats.org/officeDocument/2006/relationships/slide" Target="slides/slide6.xml"/><Relationship Id="rId32" Type="http://schemas.openxmlformats.org/officeDocument/2006/relationships/font" Target="fonts/FiraSansCondensedLight-bold.fntdata"/><Relationship Id="rId13" Type="http://schemas.openxmlformats.org/officeDocument/2006/relationships/slide" Target="slides/slide9.xml"/><Relationship Id="rId35" Type="http://schemas.openxmlformats.org/officeDocument/2006/relationships/font" Target="fonts/MavenPro-regular.fntdata"/><Relationship Id="rId12" Type="http://schemas.openxmlformats.org/officeDocument/2006/relationships/slide" Target="slides/slide8.xml"/><Relationship Id="rId34" Type="http://schemas.openxmlformats.org/officeDocument/2006/relationships/font" Target="fonts/FiraSansCondensedLight-boldItalic.fntdata"/><Relationship Id="rId15" Type="http://schemas.openxmlformats.org/officeDocument/2006/relationships/slide" Target="slides/slide11.xml"/><Relationship Id="rId37" Type="http://schemas.openxmlformats.org/officeDocument/2006/relationships/font" Target="fonts/FiraSansCondensed-regular.fntdata"/><Relationship Id="rId14" Type="http://schemas.openxmlformats.org/officeDocument/2006/relationships/slide" Target="slides/slide10.xml"/><Relationship Id="rId36" Type="http://schemas.openxmlformats.org/officeDocument/2006/relationships/font" Target="fonts/MavenPro-bold.fntdata"/><Relationship Id="rId17" Type="http://schemas.openxmlformats.org/officeDocument/2006/relationships/slide" Target="slides/slide13.xml"/><Relationship Id="rId39" Type="http://schemas.openxmlformats.org/officeDocument/2006/relationships/font" Target="fonts/FiraSansCondensed-italic.fntdata"/><Relationship Id="rId16" Type="http://schemas.openxmlformats.org/officeDocument/2006/relationships/slide" Target="slides/slide12.xml"/><Relationship Id="rId38" Type="http://schemas.openxmlformats.org/officeDocument/2006/relationships/font" Target="fonts/FiraSansCondensed-bold.fntdata"/><Relationship Id="rId19" Type="http://schemas.openxmlformats.org/officeDocument/2006/relationships/font" Target="fonts/AdventProSemiBold-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6c52a2e8d8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6c52a2e8d8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017d2dc7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017d2dc7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017d2dc78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017d2dc78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6c60e245bf_1_31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6c60e245bf_1_31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c85161a2c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c85161a2c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70d13569c7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70d13569c7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6c4305b0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6c4305b0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6c4305b0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c4305b0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80dabe9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80dabe9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c80dabe9b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c80dabe9b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6c52a2e8d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6c52a2e8d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6c4305b01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6c4305b01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6c4305b01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6c4305b01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6c60e245bf_1_3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6c60e245bf_1_3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561650" y="751888"/>
            <a:ext cx="60207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2924250" y="2804488"/>
            <a:ext cx="3295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
    <p:spTree>
      <p:nvGrpSpPr>
        <p:cNvPr id="175" name="Shape 175"/>
        <p:cNvGrpSpPr/>
        <p:nvPr/>
      </p:nvGrpSpPr>
      <p:grpSpPr>
        <a:xfrm>
          <a:off x="0" y="0"/>
          <a:ext cx="0" cy="0"/>
          <a:chOff x="0" y="0"/>
          <a:chExt cx="0" cy="0"/>
        </a:xfrm>
      </p:grpSpPr>
      <p:sp>
        <p:nvSpPr>
          <p:cNvPr id="176" name="Google Shape;176;p11"/>
          <p:cNvSpPr txBox="1"/>
          <p:nvPr>
            <p:ph type="ctrTitle"/>
          </p:nvPr>
        </p:nvSpPr>
        <p:spPr>
          <a:xfrm>
            <a:off x="3068675" y="3075325"/>
            <a:ext cx="3055800" cy="547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5200"/>
              <a:buNone/>
              <a:defRPr sz="2400">
                <a:solidFill>
                  <a:schemeClr val="accen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7" name="Google Shape;177;p11"/>
          <p:cNvSpPr txBox="1"/>
          <p:nvPr>
            <p:ph idx="1" type="subTitle"/>
          </p:nvPr>
        </p:nvSpPr>
        <p:spPr>
          <a:xfrm>
            <a:off x="2333000" y="1799075"/>
            <a:ext cx="4478100" cy="792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11"/>
          <p:cNvSpPr/>
          <p:nvPr/>
        </p:nvSpPr>
        <p:spPr>
          <a:xfrm>
            <a:off x="1621169" y="2890613"/>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
          <p:cNvSpPr/>
          <p:nvPr/>
        </p:nvSpPr>
        <p:spPr>
          <a:xfrm>
            <a:off x="1238740" y="2106884"/>
            <a:ext cx="121434" cy="121434"/>
          </a:xfrm>
          <a:custGeom>
            <a:rect b="b" l="l" r="r" t="t"/>
            <a:pathLst>
              <a:path extrusionOk="0" h="4634" w="4634">
                <a:moveTo>
                  <a:pt x="0" y="1"/>
                </a:moveTo>
                <a:lnTo>
                  <a:pt x="0" y="4634"/>
                </a:lnTo>
                <a:lnTo>
                  <a:pt x="4633" y="4634"/>
                </a:lnTo>
                <a:lnTo>
                  <a:pt x="46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 name="Google Shape;183;p11"/>
          <p:cNvGrpSpPr/>
          <p:nvPr/>
        </p:nvGrpSpPr>
        <p:grpSpPr>
          <a:xfrm>
            <a:off x="8217007" y="3576772"/>
            <a:ext cx="188886" cy="1181531"/>
            <a:chOff x="2877432" y="975334"/>
            <a:chExt cx="188886" cy="1181531"/>
          </a:xfrm>
        </p:grpSpPr>
        <p:sp>
          <p:nvSpPr>
            <p:cNvPr id="184" name="Google Shape;184;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 name="Google Shape;187;p11"/>
          <p:cNvSpPr/>
          <p:nvPr/>
        </p:nvSpPr>
        <p:spPr>
          <a:xfrm>
            <a:off x="8718796" y="116488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11"/>
          <p:cNvGrpSpPr/>
          <p:nvPr/>
        </p:nvGrpSpPr>
        <p:grpSpPr>
          <a:xfrm>
            <a:off x="7519346" y="3243318"/>
            <a:ext cx="98059" cy="1147596"/>
            <a:chOff x="3347921" y="16006"/>
            <a:chExt cx="98059" cy="1147596"/>
          </a:xfrm>
        </p:grpSpPr>
        <p:sp>
          <p:nvSpPr>
            <p:cNvPr id="189" name="Google Shape;189;p11"/>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1"/>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1"/>
          <p:cNvGrpSpPr/>
          <p:nvPr/>
        </p:nvGrpSpPr>
        <p:grpSpPr>
          <a:xfrm>
            <a:off x="805821" y="2953663"/>
            <a:ext cx="121172" cy="760495"/>
            <a:chOff x="5245196" y="3136513"/>
            <a:chExt cx="121172" cy="760495"/>
          </a:xfrm>
        </p:grpSpPr>
        <p:sp>
          <p:nvSpPr>
            <p:cNvPr id="192" name="Google Shape;192;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250617" y="2402301"/>
            <a:ext cx="188650" cy="2468354"/>
            <a:chOff x="250617" y="2402301"/>
            <a:chExt cx="188650" cy="2468354"/>
          </a:xfrm>
        </p:grpSpPr>
        <p:sp>
          <p:nvSpPr>
            <p:cNvPr id="195" name="Google Shape;195;p11"/>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1"/>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 name="Google Shape;199;p11"/>
          <p:cNvSpPr/>
          <p:nvPr/>
        </p:nvSpPr>
        <p:spPr>
          <a:xfrm>
            <a:off x="8307214" y="-383977"/>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 name="Google Shape;201;p11"/>
          <p:cNvGrpSpPr/>
          <p:nvPr/>
        </p:nvGrpSpPr>
        <p:grpSpPr>
          <a:xfrm>
            <a:off x="2038689" y="173907"/>
            <a:ext cx="57599" cy="831799"/>
            <a:chOff x="2038689" y="173907"/>
            <a:chExt cx="57599" cy="831799"/>
          </a:xfrm>
        </p:grpSpPr>
        <p:sp>
          <p:nvSpPr>
            <p:cNvPr id="202" name="Google Shape;202;p11"/>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1"/>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 name="Google Shape;204;p11"/>
          <p:cNvSpPr/>
          <p:nvPr/>
        </p:nvSpPr>
        <p:spPr>
          <a:xfrm>
            <a:off x="7582340" y="1834534"/>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5" name="Google Shape;205;p11"/>
          <p:cNvGrpSpPr/>
          <p:nvPr/>
        </p:nvGrpSpPr>
        <p:grpSpPr>
          <a:xfrm>
            <a:off x="4920170" y="-496491"/>
            <a:ext cx="188886" cy="1181531"/>
            <a:chOff x="2877432" y="975334"/>
            <a:chExt cx="188886" cy="1181531"/>
          </a:xfrm>
        </p:grpSpPr>
        <p:sp>
          <p:nvSpPr>
            <p:cNvPr id="206" name="Google Shape;206;p11"/>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1"/>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chemeClr val="accent2"/>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11"/>
          <p:cNvSpPr/>
          <p:nvPr/>
        </p:nvSpPr>
        <p:spPr>
          <a:xfrm>
            <a:off x="7084804" y="549572"/>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11"/>
          <p:cNvGrpSpPr/>
          <p:nvPr/>
        </p:nvGrpSpPr>
        <p:grpSpPr>
          <a:xfrm>
            <a:off x="3030471" y="-223849"/>
            <a:ext cx="121172" cy="760495"/>
            <a:chOff x="5245196" y="3136513"/>
            <a:chExt cx="121172" cy="760495"/>
          </a:xfrm>
        </p:grpSpPr>
        <p:sp>
          <p:nvSpPr>
            <p:cNvPr id="211" name="Google Shape;211;p11"/>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 name="Google Shape;213;p11"/>
          <p:cNvGrpSpPr/>
          <p:nvPr/>
        </p:nvGrpSpPr>
        <p:grpSpPr>
          <a:xfrm>
            <a:off x="2306292" y="2569221"/>
            <a:ext cx="199237" cy="2828935"/>
            <a:chOff x="1608717" y="1280046"/>
            <a:chExt cx="199237" cy="2828935"/>
          </a:xfrm>
        </p:grpSpPr>
        <p:sp>
          <p:nvSpPr>
            <p:cNvPr id="214" name="Google Shape;214;p11"/>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1"/>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17" name="Shape 217"/>
        <p:cNvGrpSpPr/>
        <p:nvPr/>
      </p:nvGrpSpPr>
      <p:grpSpPr>
        <a:xfrm>
          <a:off x="0" y="0"/>
          <a:ext cx="0" cy="0"/>
          <a:chOff x="0" y="0"/>
          <a:chExt cx="0" cy="0"/>
        </a:xfrm>
      </p:grpSpPr>
      <p:sp>
        <p:nvSpPr>
          <p:cNvPr id="218" name="Google Shape;218;p12"/>
          <p:cNvSpPr txBox="1"/>
          <p:nvPr>
            <p:ph hasCustomPrompt="1" type="title"/>
          </p:nvPr>
        </p:nvSpPr>
        <p:spPr>
          <a:xfrm>
            <a:off x="1733725" y="856650"/>
            <a:ext cx="5676600" cy="12303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8000">
                <a:solidFill>
                  <a:schemeClr val="accent2"/>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19" name="Google Shape;219;p12"/>
          <p:cNvSpPr txBox="1"/>
          <p:nvPr>
            <p:ph idx="1" type="body"/>
          </p:nvPr>
        </p:nvSpPr>
        <p:spPr>
          <a:xfrm>
            <a:off x="3208075" y="2086950"/>
            <a:ext cx="2727900" cy="715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grpSp>
        <p:nvGrpSpPr>
          <p:cNvPr id="220" name="Google Shape;220;p12"/>
          <p:cNvGrpSpPr/>
          <p:nvPr/>
        </p:nvGrpSpPr>
        <p:grpSpPr>
          <a:xfrm>
            <a:off x="722446" y="3412541"/>
            <a:ext cx="7699120" cy="1883463"/>
            <a:chOff x="4558950" y="838825"/>
            <a:chExt cx="2813800" cy="688350"/>
          </a:xfrm>
        </p:grpSpPr>
        <p:sp>
          <p:nvSpPr>
            <p:cNvPr id="221" name="Google Shape;221;p12"/>
            <p:cNvSpPr/>
            <p:nvPr/>
          </p:nvSpPr>
          <p:spPr>
            <a:xfrm>
              <a:off x="6067275" y="838825"/>
              <a:ext cx="46025" cy="39525"/>
            </a:xfrm>
            <a:custGeom>
              <a:rect b="b" l="l" r="r" t="t"/>
              <a:pathLst>
                <a:path extrusionOk="0" h="1581" w="1841">
                  <a:moveTo>
                    <a:pt x="1059" y="0"/>
                  </a:moveTo>
                  <a:cubicBezTo>
                    <a:pt x="353" y="0"/>
                    <a:pt x="1" y="857"/>
                    <a:pt x="492" y="1348"/>
                  </a:cubicBezTo>
                  <a:cubicBezTo>
                    <a:pt x="656" y="1508"/>
                    <a:pt x="856" y="1580"/>
                    <a:pt x="1051" y="1580"/>
                  </a:cubicBezTo>
                  <a:cubicBezTo>
                    <a:pt x="1456" y="1580"/>
                    <a:pt x="1840" y="1270"/>
                    <a:pt x="1840" y="794"/>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4703850" y="911275"/>
              <a:ext cx="2580700" cy="613375"/>
            </a:xfrm>
            <a:custGeom>
              <a:rect b="b" l="l" r="r" t="t"/>
              <a:pathLst>
                <a:path extrusionOk="0" h="24535" w="103228">
                  <a:moveTo>
                    <a:pt x="47431" y="0"/>
                  </a:moveTo>
                  <a:lnTo>
                    <a:pt x="34779" y="13685"/>
                  </a:lnTo>
                  <a:lnTo>
                    <a:pt x="20906" y="18309"/>
                  </a:lnTo>
                  <a:lnTo>
                    <a:pt x="15412" y="16898"/>
                  </a:lnTo>
                  <a:lnTo>
                    <a:pt x="9061" y="9892"/>
                  </a:lnTo>
                  <a:lnTo>
                    <a:pt x="1" y="24459"/>
                  </a:lnTo>
                  <a:lnTo>
                    <a:pt x="127" y="24534"/>
                  </a:lnTo>
                  <a:lnTo>
                    <a:pt x="9086" y="10131"/>
                  </a:lnTo>
                  <a:lnTo>
                    <a:pt x="15336" y="17024"/>
                  </a:lnTo>
                  <a:lnTo>
                    <a:pt x="20893" y="18448"/>
                  </a:lnTo>
                  <a:lnTo>
                    <a:pt x="20918" y="18461"/>
                  </a:lnTo>
                  <a:lnTo>
                    <a:pt x="34855" y="13811"/>
                  </a:lnTo>
                  <a:lnTo>
                    <a:pt x="47431" y="215"/>
                  </a:lnTo>
                  <a:lnTo>
                    <a:pt x="59099" y="12778"/>
                  </a:lnTo>
                  <a:lnTo>
                    <a:pt x="67479" y="19620"/>
                  </a:lnTo>
                  <a:lnTo>
                    <a:pt x="76513" y="18196"/>
                  </a:lnTo>
                  <a:lnTo>
                    <a:pt x="82209" y="19885"/>
                  </a:lnTo>
                  <a:lnTo>
                    <a:pt x="88661" y="9035"/>
                  </a:lnTo>
                  <a:lnTo>
                    <a:pt x="95138" y="5860"/>
                  </a:lnTo>
                  <a:lnTo>
                    <a:pt x="103101" y="24496"/>
                  </a:lnTo>
                  <a:lnTo>
                    <a:pt x="103227" y="24433"/>
                  </a:lnTo>
                  <a:lnTo>
                    <a:pt x="95213" y="5671"/>
                  </a:lnTo>
                  <a:lnTo>
                    <a:pt x="88585" y="8922"/>
                  </a:lnTo>
                  <a:lnTo>
                    <a:pt x="88560" y="8934"/>
                  </a:lnTo>
                  <a:lnTo>
                    <a:pt x="82146" y="19708"/>
                  </a:lnTo>
                  <a:lnTo>
                    <a:pt x="76539" y="18057"/>
                  </a:lnTo>
                  <a:lnTo>
                    <a:pt x="76513" y="18045"/>
                  </a:lnTo>
                  <a:lnTo>
                    <a:pt x="67529" y="19469"/>
                  </a:lnTo>
                  <a:lnTo>
                    <a:pt x="59187" y="12664"/>
                  </a:lnTo>
                  <a:lnTo>
                    <a:pt x="4743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4704175" y="930800"/>
              <a:ext cx="2582575" cy="595725"/>
            </a:xfrm>
            <a:custGeom>
              <a:rect b="b" l="l" r="r" t="t"/>
              <a:pathLst>
                <a:path extrusionOk="0" h="23829" w="103303">
                  <a:moveTo>
                    <a:pt x="67125" y="1"/>
                  </a:moveTo>
                  <a:lnTo>
                    <a:pt x="58065" y="5948"/>
                  </a:lnTo>
                  <a:lnTo>
                    <a:pt x="47115" y="9817"/>
                  </a:lnTo>
                  <a:lnTo>
                    <a:pt x="41747" y="17995"/>
                  </a:lnTo>
                  <a:lnTo>
                    <a:pt x="26941" y="870"/>
                  </a:lnTo>
                  <a:lnTo>
                    <a:pt x="19822" y="13421"/>
                  </a:lnTo>
                  <a:lnTo>
                    <a:pt x="8758" y="16054"/>
                  </a:lnTo>
                  <a:lnTo>
                    <a:pt x="8733" y="16054"/>
                  </a:lnTo>
                  <a:lnTo>
                    <a:pt x="1" y="23665"/>
                  </a:lnTo>
                  <a:lnTo>
                    <a:pt x="101" y="23766"/>
                  </a:lnTo>
                  <a:lnTo>
                    <a:pt x="8809" y="16180"/>
                  </a:lnTo>
                  <a:lnTo>
                    <a:pt x="19885" y="13547"/>
                  </a:lnTo>
                  <a:lnTo>
                    <a:pt x="19910" y="13547"/>
                  </a:lnTo>
                  <a:lnTo>
                    <a:pt x="26966" y="1122"/>
                  </a:lnTo>
                  <a:lnTo>
                    <a:pt x="41697" y="18158"/>
                  </a:lnTo>
                  <a:lnTo>
                    <a:pt x="41760" y="18234"/>
                  </a:lnTo>
                  <a:lnTo>
                    <a:pt x="47203" y="9930"/>
                  </a:lnTo>
                  <a:lnTo>
                    <a:pt x="58116" y="6087"/>
                  </a:lnTo>
                  <a:lnTo>
                    <a:pt x="67088" y="190"/>
                  </a:lnTo>
                  <a:lnTo>
                    <a:pt x="73224" y="8884"/>
                  </a:lnTo>
                  <a:lnTo>
                    <a:pt x="73262" y="8935"/>
                  </a:lnTo>
                  <a:lnTo>
                    <a:pt x="81125" y="5583"/>
                  </a:lnTo>
                  <a:lnTo>
                    <a:pt x="94091" y="13408"/>
                  </a:lnTo>
                  <a:lnTo>
                    <a:pt x="103189" y="23829"/>
                  </a:lnTo>
                  <a:lnTo>
                    <a:pt x="103303" y="23728"/>
                  </a:lnTo>
                  <a:lnTo>
                    <a:pt x="94192" y="13307"/>
                  </a:lnTo>
                  <a:lnTo>
                    <a:pt x="81138" y="5419"/>
                  </a:lnTo>
                  <a:lnTo>
                    <a:pt x="73312" y="8758"/>
                  </a:lnTo>
                  <a:lnTo>
                    <a:pt x="67125"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4904225" y="1145950"/>
              <a:ext cx="46000" cy="39350"/>
            </a:xfrm>
            <a:custGeom>
              <a:rect b="b" l="l" r="r" t="t"/>
              <a:pathLst>
                <a:path extrusionOk="0" h="1574" w="1840">
                  <a:moveTo>
                    <a:pt x="1059" y="1"/>
                  </a:moveTo>
                  <a:cubicBezTo>
                    <a:pt x="353" y="1"/>
                    <a:pt x="0" y="845"/>
                    <a:pt x="504" y="1337"/>
                  </a:cubicBezTo>
                  <a:cubicBezTo>
                    <a:pt x="664" y="1501"/>
                    <a:pt x="861" y="1574"/>
                    <a:pt x="1054" y="1574"/>
                  </a:cubicBezTo>
                  <a:cubicBezTo>
                    <a:pt x="1455" y="1574"/>
                    <a:pt x="1840" y="1258"/>
                    <a:pt x="1840" y="782"/>
                  </a:cubicBezTo>
                  <a:cubicBezTo>
                    <a:pt x="1840" y="354"/>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5062350" y="1316075"/>
              <a:ext cx="46025" cy="39350"/>
            </a:xfrm>
            <a:custGeom>
              <a:rect b="b" l="l" r="r" t="t"/>
              <a:pathLst>
                <a:path extrusionOk="0" h="1574" w="1841">
                  <a:moveTo>
                    <a:pt x="1059" y="0"/>
                  </a:moveTo>
                  <a:cubicBezTo>
                    <a:pt x="354" y="0"/>
                    <a:pt x="1" y="845"/>
                    <a:pt x="492" y="1336"/>
                  </a:cubicBezTo>
                  <a:cubicBezTo>
                    <a:pt x="656" y="1500"/>
                    <a:pt x="856" y="1573"/>
                    <a:pt x="1051" y="1573"/>
                  </a:cubicBezTo>
                  <a:cubicBezTo>
                    <a:pt x="1456" y="1573"/>
                    <a:pt x="1841" y="1258"/>
                    <a:pt x="1841" y="782"/>
                  </a:cubicBezTo>
                  <a:cubicBezTo>
                    <a:pt x="1841"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5209475" y="1350400"/>
              <a:ext cx="39725" cy="39725"/>
            </a:xfrm>
            <a:custGeom>
              <a:rect b="b" l="l" r="r" t="t"/>
              <a:pathLst>
                <a:path extrusionOk="0" h="1589" w="1589">
                  <a:moveTo>
                    <a:pt x="794" y="1"/>
                  </a:moveTo>
                  <a:cubicBezTo>
                    <a:pt x="353" y="1"/>
                    <a:pt x="0" y="354"/>
                    <a:pt x="0" y="795"/>
                  </a:cubicBezTo>
                  <a:cubicBezTo>
                    <a:pt x="0" y="1223"/>
                    <a:pt x="353" y="1589"/>
                    <a:pt x="794" y="1589"/>
                  </a:cubicBezTo>
                  <a:cubicBezTo>
                    <a:pt x="1235" y="1589"/>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5173875" y="1248975"/>
              <a:ext cx="46025" cy="39450"/>
            </a:xfrm>
            <a:custGeom>
              <a:rect b="b" l="l" r="r" t="t"/>
              <a:pathLst>
                <a:path extrusionOk="0" h="1578" w="1841">
                  <a:moveTo>
                    <a:pt x="1059" y="0"/>
                  </a:moveTo>
                  <a:cubicBezTo>
                    <a:pt x="353" y="0"/>
                    <a:pt x="0" y="845"/>
                    <a:pt x="505" y="1349"/>
                  </a:cubicBezTo>
                  <a:cubicBezTo>
                    <a:pt x="663" y="1507"/>
                    <a:pt x="858" y="1578"/>
                    <a:pt x="1049" y="1578"/>
                  </a:cubicBezTo>
                  <a:cubicBezTo>
                    <a:pt x="1452" y="1578"/>
                    <a:pt x="1840" y="1264"/>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5352500" y="938375"/>
              <a:ext cx="46000" cy="39500"/>
            </a:xfrm>
            <a:custGeom>
              <a:rect b="b" l="l" r="r" t="t"/>
              <a:pathLst>
                <a:path extrusionOk="0" h="1580" w="1840">
                  <a:moveTo>
                    <a:pt x="1059" y="0"/>
                  </a:moveTo>
                  <a:cubicBezTo>
                    <a:pt x="353" y="0"/>
                    <a:pt x="0" y="857"/>
                    <a:pt x="504" y="1348"/>
                  </a:cubicBezTo>
                  <a:cubicBezTo>
                    <a:pt x="664" y="1508"/>
                    <a:pt x="861" y="1580"/>
                    <a:pt x="1054" y="1580"/>
                  </a:cubicBezTo>
                  <a:cubicBezTo>
                    <a:pt x="1455" y="1580"/>
                    <a:pt x="1840" y="1270"/>
                    <a:pt x="1840" y="794"/>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5722650" y="1358275"/>
              <a:ext cx="46000" cy="39525"/>
            </a:xfrm>
            <a:custGeom>
              <a:rect b="b" l="l" r="r" t="t"/>
              <a:pathLst>
                <a:path extrusionOk="0" h="1581" w="1840">
                  <a:moveTo>
                    <a:pt x="1046" y="1"/>
                  </a:moveTo>
                  <a:cubicBezTo>
                    <a:pt x="353" y="1"/>
                    <a:pt x="0" y="858"/>
                    <a:pt x="492" y="1349"/>
                  </a:cubicBezTo>
                  <a:cubicBezTo>
                    <a:pt x="655" y="1509"/>
                    <a:pt x="855" y="1581"/>
                    <a:pt x="1050" y="1581"/>
                  </a:cubicBezTo>
                  <a:cubicBezTo>
                    <a:pt x="1455" y="1581"/>
                    <a:pt x="1840" y="1271"/>
                    <a:pt x="1840" y="795"/>
                  </a:cubicBezTo>
                  <a:cubicBezTo>
                    <a:pt x="1840" y="354"/>
                    <a:pt x="1487" y="1"/>
                    <a:pt x="1046"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5859350" y="1157300"/>
              <a:ext cx="46025" cy="39450"/>
            </a:xfrm>
            <a:custGeom>
              <a:rect b="b" l="l" r="r" t="t"/>
              <a:pathLst>
                <a:path extrusionOk="0" h="1578" w="1841">
                  <a:moveTo>
                    <a:pt x="1059" y="1"/>
                  </a:moveTo>
                  <a:cubicBezTo>
                    <a:pt x="354" y="1"/>
                    <a:pt x="1" y="845"/>
                    <a:pt x="492" y="1349"/>
                  </a:cubicBezTo>
                  <a:cubicBezTo>
                    <a:pt x="655" y="1507"/>
                    <a:pt x="852" y="1578"/>
                    <a:pt x="1046" y="1578"/>
                  </a:cubicBezTo>
                  <a:cubicBezTo>
                    <a:pt x="1453" y="1578"/>
                    <a:pt x="1841" y="1264"/>
                    <a:pt x="1841" y="794"/>
                  </a:cubicBezTo>
                  <a:cubicBezTo>
                    <a:pt x="1841" y="353"/>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6131225" y="1060900"/>
              <a:ext cx="46025" cy="39350"/>
            </a:xfrm>
            <a:custGeom>
              <a:rect b="b" l="l" r="r" t="t"/>
              <a:pathLst>
                <a:path extrusionOk="0" h="1574" w="1841">
                  <a:moveTo>
                    <a:pt x="1059" y="1"/>
                  </a:moveTo>
                  <a:cubicBezTo>
                    <a:pt x="353" y="1"/>
                    <a:pt x="1" y="845"/>
                    <a:pt x="492" y="1336"/>
                  </a:cubicBezTo>
                  <a:cubicBezTo>
                    <a:pt x="656" y="1500"/>
                    <a:pt x="856" y="1574"/>
                    <a:pt x="1051" y="1574"/>
                  </a:cubicBezTo>
                  <a:cubicBezTo>
                    <a:pt x="1456" y="1574"/>
                    <a:pt x="1840" y="1258"/>
                    <a:pt x="1840" y="782"/>
                  </a:cubicBezTo>
                  <a:cubicBezTo>
                    <a:pt x="1840" y="341"/>
                    <a:pt x="1487"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6358050" y="914425"/>
              <a:ext cx="46000" cy="39350"/>
            </a:xfrm>
            <a:custGeom>
              <a:rect b="b" l="l" r="r" t="t"/>
              <a:pathLst>
                <a:path extrusionOk="0" h="1574" w="1840">
                  <a:moveTo>
                    <a:pt x="1059" y="0"/>
                  </a:moveTo>
                  <a:cubicBezTo>
                    <a:pt x="353" y="0"/>
                    <a:pt x="0" y="845"/>
                    <a:pt x="504" y="1336"/>
                  </a:cubicBezTo>
                  <a:cubicBezTo>
                    <a:pt x="664" y="1500"/>
                    <a:pt x="861" y="1573"/>
                    <a:pt x="1054" y="1573"/>
                  </a:cubicBezTo>
                  <a:cubicBezTo>
                    <a:pt x="1455" y="1573"/>
                    <a:pt x="1840" y="1258"/>
                    <a:pt x="1840" y="782"/>
                  </a:cubicBezTo>
                  <a:cubicBezTo>
                    <a:pt x="1840" y="353"/>
                    <a:pt x="1487"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6510200" y="1128325"/>
              <a:ext cx="46025" cy="39450"/>
            </a:xfrm>
            <a:custGeom>
              <a:rect b="b" l="l" r="r" t="t"/>
              <a:pathLst>
                <a:path extrusionOk="0" h="1578" w="1841">
                  <a:moveTo>
                    <a:pt x="1046" y="0"/>
                  </a:moveTo>
                  <a:cubicBezTo>
                    <a:pt x="353" y="0"/>
                    <a:pt x="0" y="845"/>
                    <a:pt x="492" y="1349"/>
                  </a:cubicBezTo>
                  <a:cubicBezTo>
                    <a:pt x="650" y="1507"/>
                    <a:pt x="846" y="1578"/>
                    <a:pt x="1039" y="1578"/>
                  </a:cubicBezTo>
                  <a:cubicBezTo>
                    <a:pt x="1446" y="1578"/>
                    <a:pt x="1840" y="1264"/>
                    <a:pt x="1840" y="794"/>
                  </a:cubicBezTo>
                  <a:cubicBezTo>
                    <a:pt x="1840" y="353"/>
                    <a:pt x="1487" y="0"/>
                    <a:pt x="1046"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6708025" y="1051150"/>
              <a:ext cx="46025" cy="39425"/>
            </a:xfrm>
            <a:custGeom>
              <a:rect b="b" l="l" r="r" t="t"/>
              <a:pathLst>
                <a:path extrusionOk="0" h="1577" w="1841">
                  <a:moveTo>
                    <a:pt x="1059" y="0"/>
                  </a:moveTo>
                  <a:cubicBezTo>
                    <a:pt x="354" y="0"/>
                    <a:pt x="1" y="844"/>
                    <a:pt x="492" y="1348"/>
                  </a:cubicBezTo>
                  <a:cubicBezTo>
                    <a:pt x="654" y="1506"/>
                    <a:pt x="851" y="1577"/>
                    <a:pt x="1044" y="1577"/>
                  </a:cubicBezTo>
                  <a:cubicBezTo>
                    <a:pt x="1451" y="1577"/>
                    <a:pt x="1840" y="1260"/>
                    <a:pt x="1840" y="781"/>
                  </a:cubicBezTo>
                  <a:cubicBezTo>
                    <a:pt x="1840" y="353"/>
                    <a:pt x="1488" y="0"/>
                    <a:pt x="1059"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7033125" y="1244875"/>
              <a:ext cx="46025" cy="39450"/>
            </a:xfrm>
            <a:custGeom>
              <a:rect b="b" l="l" r="r" t="t"/>
              <a:pathLst>
                <a:path extrusionOk="0" h="1578" w="1841">
                  <a:moveTo>
                    <a:pt x="1047" y="1"/>
                  </a:moveTo>
                  <a:cubicBezTo>
                    <a:pt x="341" y="1"/>
                    <a:pt x="1" y="858"/>
                    <a:pt x="492" y="1349"/>
                  </a:cubicBezTo>
                  <a:cubicBezTo>
                    <a:pt x="651" y="1507"/>
                    <a:pt x="847" y="1578"/>
                    <a:pt x="1040" y="1578"/>
                  </a:cubicBezTo>
                  <a:cubicBezTo>
                    <a:pt x="1447" y="1578"/>
                    <a:pt x="1841" y="1264"/>
                    <a:pt x="1841" y="795"/>
                  </a:cubicBezTo>
                  <a:cubicBezTo>
                    <a:pt x="1841" y="353"/>
                    <a:pt x="1488" y="1"/>
                    <a:pt x="1047"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4898850" y="1313550"/>
              <a:ext cx="46025" cy="39350"/>
            </a:xfrm>
            <a:custGeom>
              <a:rect b="b" l="l" r="r" t="t"/>
              <a:pathLst>
                <a:path extrusionOk="0" h="1574" w="1841">
                  <a:moveTo>
                    <a:pt x="1059" y="1"/>
                  </a:moveTo>
                  <a:cubicBezTo>
                    <a:pt x="354" y="1"/>
                    <a:pt x="1" y="845"/>
                    <a:pt x="492" y="1336"/>
                  </a:cubicBezTo>
                  <a:cubicBezTo>
                    <a:pt x="656" y="1500"/>
                    <a:pt x="856" y="1574"/>
                    <a:pt x="1051" y="1574"/>
                  </a:cubicBezTo>
                  <a:cubicBezTo>
                    <a:pt x="1456" y="1574"/>
                    <a:pt x="1841" y="1258"/>
                    <a:pt x="1841" y="782"/>
                  </a:cubicBezTo>
                  <a:cubicBezTo>
                    <a:pt x="1841" y="341"/>
                    <a:pt x="1488" y="1"/>
                    <a:pt x="1059" y="1"/>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5551575" y="1234800"/>
              <a:ext cx="46025" cy="39350"/>
            </a:xfrm>
            <a:custGeom>
              <a:rect b="b" l="l" r="r" t="t"/>
              <a:pathLst>
                <a:path extrusionOk="0" h="1574" w="1841">
                  <a:moveTo>
                    <a:pt x="1059" y="0"/>
                  </a:moveTo>
                  <a:cubicBezTo>
                    <a:pt x="354" y="0"/>
                    <a:pt x="1" y="845"/>
                    <a:pt x="505" y="1336"/>
                  </a:cubicBezTo>
                  <a:cubicBezTo>
                    <a:pt x="665" y="1500"/>
                    <a:pt x="862" y="1573"/>
                    <a:pt x="1055" y="1573"/>
                  </a:cubicBezTo>
                  <a:cubicBezTo>
                    <a:pt x="1456" y="1573"/>
                    <a:pt x="1841" y="1258"/>
                    <a:pt x="1841" y="782"/>
                  </a:cubicBezTo>
                  <a:cubicBezTo>
                    <a:pt x="1841" y="341"/>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5887400" y="907725"/>
              <a:ext cx="45075" cy="39575"/>
            </a:xfrm>
            <a:custGeom>
              <a:rect b="b" l="l" r="r" t="t"/>
              <a:pathLst>
                <a:path extrusionOk="0" h="1583" w="1803">
                  <a:moveTo>
                    <a:pt x="896" y="1"/>
                  </a:moveTo>
                  <a:cubicBezTo>
                    <a:pt x="589" y="1"/>
                    <a:pt x="299" y="182"/>
                    <a:pt x="177" y="483"/>
                  </a:cubicBezTo>
                  <a:cubicBezTo>
                    <a:pt x="0" y="886"/>
                    <a:pt x="189" y="1352"/>
                    <a:pt x="593" y="1516"/>
                  </a:cubicBezTo>
                  <a:cubicBezTo>
                    <a:pt x="695" y="1561"/>
                    <a:pt x="802" y="1582"/>
                    <a:pt x="907" y="1582"/>
                  </a:cubicBezTo>
                  <a:cubicBezTo>
                    <a:pt x="1215" y="1582"/>
                    <a:pt x="1507" y="1400"/>
                    <a:pt x="1639" y="1100"/>
                  </a:cubicBezTo>
                  <a:cubicBezTo>
                    <a:pt x="1802" y="697"/>
                    <a:pt x="1613" y="231"/>
                    <a:pt x="1210" y="67"/>
                  </a:cubicBezTo>
                  <a:cubicBezTo>
                    <a:pt x="1107" y="22"/>
                    <a:pt x="1001" y="1"/>
                    <a:pt x="89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6166200" y="1209275"/>
              <a:ext cx="39700" cy="39725"/>
            </a:xfrm>
            <a:custGeom>
              <a:rect b="b" l="l" r="r" t="t"/>
              <a:pathLst>
                <a:path extrusionOk="0" h="1589" w="1588">
                  <a:moveTo>
                    <a:pt x="794" y="1"/>
                  </a:moveTo>
                  <a:cubicBezTo>
                    <a:pt x="366" y="1"/>
                    <a:pt x="0" y="354"/>
                    <a:pt x="0" y="795"/>
                  </a:cubicBezTo>
                  <a:cubicBezTo>
                    <a:pt x="0" y="1223"/>
                    <a:pt x="366" y="1588"/>
                    <a:pt x="794" y="1588"/>
                  </a:cubicBezTo>
                  <a:cubicBezTo>
                    <a:pt x="1235" y="1588"/>
                    <a:pt x="1588" y="1223"/>
                    <a:pt x="1588" y="795"/>
                  </a:cubicBezTo>
                  <a:cubicBezTo>
                    <a:pt x="1588" y="354"/>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2"/>
            <p:cNvSpPr/>
            <p:nvPr/>
          </p:nvSpPr>
          <p:spPr>
            <a:xfrm>
              <a:off x="6373800" y="1380650"/>
              <a:ext cx="39700" cy="39400"/>
            </a:xfrm>
            <a:custGeom>
              <a:rect b="b" l="l" r="r" t="t"/>
              <a:pathLst>
                <a:path extrusionOk="0" h="1576" w="1588">
                  <a:moveTo>
                    <a:pt x="794" y="1"/>
                  </a:moveTo>
                  <a:cubicBezTo>
                    <a:pt x="353" y="1"/>
                    <a:pt x="0" y="353"/>
                    <a:pt x="0" y="794"/>
                  </a:cubicBezTo>
                  <a:cubicBezTo>
                    <a:pt x="0" y="1223"/>
                    <a:pt x="353" y="1576"/>
                    <a:pt x="794" y="1576"/>
                  </a:cubicBezTo>
                  <a:cubicBezTo>
                    <a:pt x="1235" y="1576"/>
                    <a:pt x="1588" y="1223"/>
                    <a:pt x="1588" y="794"/>
                  </a:cubicBezTo>
                  <a:cubicBezTo>
                    <a:pt x="1588" y="353"/>
                    <a:pt x="1235" y="1"/>
                    <a:pt x="794"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6594950" y="1344425"/>
              <a:ext cx="46000" cy="39350"/>
            </a:xfrm>
            <a:custGeom>
              <a:rect b="b" l="l" r="r" t="t"/>
              <a:pathLst>
                <a:path extrusionOk="0" h="1574" w="1840">
                  <a:moveTo>
                    <a:pt x="1059" y="1"/>
                  </a:moveTo>
                  <a:cubicBezTo>
                    <a:pt x="353" y="1"/>
                    <a:pt x="0" y="845"/>
                    <a:pt x="491" y="1336"/>
                  </a:cubicBezTo>
                  <a:cubicBezTo>
                    <a:pt x="655" y="1500"/>
                    <a:pt x="855" y="1573"/>
                    <a:pt x="1050" y="1573"/>
                  </a:cubicBezTo>
                  <a:cubicBezTo>
                    <a:pt x="1455" y="1573"/>
                    <a:pt x="1840" y="1258"/>
                    <a:pt x="1840" y="782"/>
                  </a:cubicBezTo>
                  <a:cubicBezTo>
                    <a:pt x="1840" y="353"/>
                    <a:pt x="1487"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p:nvPr/>
          </p:nvSpPr>
          <p:spPr>
            <a:xfrm>
              <a:off x="6731025" y="1382850"/>
              <a:ext cx="46025" cy="39475"/>
            </a:xfrm>
            <a:custGeom>
              <a:rect b="b" l="l" r="r" t="t"/>
              <a:pathLst>
                <a:path extrusionOk="0" h="1579" w="1841">
                  <a:moveTo>
                    <a:pt x="1059" y="1"/>
                  </a:moveTo>
                  <a:cubicBezTo>
                    <a:pt x="353" y="1"/>
                    <a:pt x="1" y="858"/>
                    <a:pt x="505" y="1349"/>
                  </a:cubicBezTo>
                  <a:cubicBezTo>
                    <a:pt x="663" y="1507"/>
                    <a:pt x="858" y="1578"/>
                    <a:pt x="1049" y="1578"/>
                  </a:cubicBezTo>
                  <a:cubicBezTo>
                    <a:pt x="1452" y="1578"/>
                    <a:pt x="1840" y="1265"/>
                    <a:pt x="1840" y="795"/>
                  </a:cubicBezTo>
                  <a:cubicBezTo>
                    <a:pt x="1840" y="354"/>
                    <a:pt x="1488" y="1"/>
                    <a:pt x="1059"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2"/>
            <p:cNvSpPr/>
            <p:nvPr/>
          </p:nvSpPr>
          <p:spPr>
            <a:xfrm>
              <a:off x="6891700" y="1116350"/>
              <a:ext cx="46000" cy="39350"/>
            </a:xfrm>
            <a:custGeom>
              <a:rect b="b" l="l" r="r" t="t"/>
              <a:pathLst>
                <a:path extrusionOk="0" h="1574" w="1840">
                  <a:moveTo>
                    <a:pt x="1046" y="1"/>
                  </a:moveTo>
                  <a:cubicBezTo>
                    <a:pt x="353" y="1"/>
                    <a:pt x="0" y="845"/>
                    <a:pt x="491" y="1336"/>
                  </a:cubicBezTo>
                  <a:cubicBezTo>
                    <a:pt x="651" y="1500"/>
                    <a:pt x="850" y="1573"/>
                    <a:pt x="1045" y="1573"/>
                  </a:cubicBezTo>
                  <a:cubicBezTo>
                    <a:pt x="1450" y="1573"/>
                    <a:pt x="1840" y="1258"/>
                    <a:pt x="1840" y="782"/>
                  </a:cubicBezTo>
                  <a:cubicBezTo>
                    <a:pt x="1840" y="353"/>
                    <a:pt x="1487" y="1"/>
                    <a:pt x="1046" y="1"/>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2"/>
            <p:cNvSpPr/>
            <p:nvPr/>
          </p:nvSpPr>
          <p:spPr>
            <a:xfrm>
              <a:off x="7059275" y="1035400"/>
              <a:ext cx="46025" cy="39450"/>
            </a:xfrm>
            <a:custGeom>
              <a:rect b="b" l="l" r="r" t="t"/>
              <a:pathLst>
                <a:path extrusionOk="0" h="1578" w="1841">
                  <a:moveTo>
                    <a:pt x="1059" y="0"/>
                  </a:moveTo>
                  <a:cubicBezTo>
                    <a:pt x="354" y="0"/>
                    <a:pt x="1" y="844"/>
                    <a:pt x="505" y="1348"/>
                  </a:cubicBezTo>
                  <a:cubicBezTo>
                    <a:pt x="663" y="1507"/>
                    <a:pt x="858" y="1577"/>
                    <a:pt x="1049" y="1577"/>
                  </a:cubicBezTo>
                  <a:cubicBezTo>
                    <a:pt x="1452" y="1577"/>
                    <a:pt x="1840" y="1264"/>
                    <a:pt x="1840" y="794"/>
                  </a:cubicBezTo>
                  <a:cubicBezTo>
                    <a:pt x="1840" y="353"/>
                    <a:pt x="1488" y="0"/>
                    <a:pt x="1059" y="0"/>
                  </a:cubicBez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2"/>
            <p:cNvSpPr/>
            <p:nvPr/>
          </p:nvSpPr>
          <p:spPr>
            <a:xfrm>
              <a:off x="4708275" y="856450"/>
              <a:ext cx="2575650" cy="667875"/>
            </a:xfrm>
            <a:custGeom>
              <a:rect b="b" l="l" r="r" t="t"/>
              <a:pathLst>
                <a:path extrusionOk="0" h="26715" w="103026">
                  <a:moveTo>
                    <a:pt x="55432" y="1"/>
                  </a:moveTo>
                  <a:lnTo>
                    <a:pt x="46271" y="7952"/>
                  </a:lnTo>
                  <a:lnTo>
                    <a:pt x="35938" y="5507"/>
                  </a:lnTo>
                  <a:lnTo>
                    <a:pt x="35913" y="5507"/>
                  </a:lnTo>
                  <a:lnTo>
                    <a:pt x="27294" y="11934"/>
                  </a:lnTo>
                  <a:lnTo>
                    <a:pt x="16382" y="6188"/>
                  </a:lnTo>
                  <a:lnTo>
                    <a:pt x="11480" y="23287"/>
                  </a:lnTo>
                  <a:lnTo>
                    <a:pt x="0" y="26526"/>
                  </a:lnTo>
                  <a:lnTo>
                    <a:pt x="38" y="26664"/>
                  </a:lnTo>
                  <a:lnTo>
                    <a:pt x="11593" y="23401"/>
                  </a:lnTo>
                  <a:lnTo>
                    <a:pt x="16470" y="6389"/>
                  </a:lnTo>
                  <a:lnTo>
                    <a:pt x="27306" y="12098"/>
                  </a:lnTo>
                  <a:lnTo>
                    <a:pt x="35938" y="5659"/>
                  </a:lnTo>
                  <a:lnTo>
                    <a:pt x="46309" y="8103"/>
                  </a:lnTo>
                  <a:lnTo>
                    <a:pt x="55419" y="215"/>
                  </a:lnTo>
                  <a:lnTo>
                    <a:pt x="64958" y="12186"/>
                  </a:lnTo>
                  <a:lnTo>
                    <a:pt x="64970" y="12211"/>
                  </a:lnTo>
                  <a:lnTo>
                    <a:pt x="79663" y="15815"/>
                  </a:lnTo>
                  <a:lnTo>
                    <a:pt x="79714" y="15827"/>
                  </a:lnTo>
                  <a:lnTo>
                    <a:pt x="87186" y="5293"/>
                  </a:lnTo>
                  <a:lnTo>
                    <a:pt x="90815" y="19368"/>
                  </a:lnTo>
                  <a:lnTo>
                    <a:pt x="90815" y="19394"/>
                  </a:lnTo>
                  <a:lnTo>
                    <a:pt x="102950" y="26715"/>
                  </a:lnTo>
                  <a:lnTo>
                    <a:pt x="103025" y="26589"/>
                  </a:lnTo>
                  <a:lnTo>
                    <a:pt x="90941" y="19305"/>
                  </a:lnTo>
                  <a:lnTo>
                    <a:pt x="87249" y="4966"/>
                  </a:lnTo>
                  <a:lnTo>
                    <a:pt x="79651" y="15664"/>
                  </a:lnTo>
                  <a:lnTo>
                    <a:pt x="65046" y="12085"/>
                  </a:lnTo>
                  <a:lnTo>
                    <a:pt x="5543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2"/>
            <p:cNvSpPr/>
            <p:nvPr/>
          </p:nvSpPr>
          <p:spPr>
            <a:xfrm>
              <a:off x="4558950" y="1523350"/>
              <a:ext cx="2813800" cy="3825"/>
            </a:xfrm>
            <a:custGeom>
              <a:rect b="b" l="l" r="r" t="t"/>
              <a:pathLst>
                <a:path extrusionOk="0" h="153" w="112552">
                  <a:moveTo>
                    <a:pt x="1" y="1"/>
                  </a:moveTo>
                  <a:lnTo>
                    <a:pt x="1" y="152"/>
                  </a:lnTo>
                  <a:lnTo>
                    <a:pt x="112552" y="152"/>
                  </a:lnTo>
                  <a:lnTo>
                    <a:pt x="112552"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2"/>
            <p:cNvSpPr/>
            <p:nvPr/>
          </p:nvSpPr>
          <p:spPr>
            <a:xfrm>
              <a:off x="4967225" y="1418775"/>
              <a:ext cx="46025" cy="39450"/>
            </a:xfrm>
            <a:custGeom>
              <a:rect b="b" l="l" r="r" t="t"/>
              <a:pathLst>
                <a:path extrusionOk="0" h="1578" w="1841">
                  <a:moveTo>
                    <a:pt x="1059" y="0"/>
                  </a:moveTo>
                  <a:cubicBezTo>
                    <a:pt x="353" y="0"/>
                    <a:pt x="0" y="845"/>
                    <a:pt x="492" y="1349"/>
                  </a:cubicBezTo>
                  <a:cubicBezTo>
                    <a:pt x="654" y="1506"/>
                    <a:pt x="850" y="1577"/>
                    <a:pt x="1043" y="1577"/>
                  </a:cubicBezTo>
                  <a:cubicBezTo>
                    <a:pt x="1451" y="1577"/>
                    <a:pt x="1840" y="1261"/>
                    <a:pt x="1840" y="782"/>
                  </a:cubicBezTo>
                  <a:cubicBezTo>
                    <a:pt x="1840" y="353"/>
                    <a:pt x="1487"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2"/>
            <p:cNvSpPr/>
            <p:nvPr/>
          </p:nvSpPr>
          <p:spPr>
            <a:xfrm>
              <a:off x="5101172" y="992325"/>
              <a:ext cx="42875" cy="39850"/>
            </a:xfrm>
            <a:custGeom>
              <a:rect b="b" l="l" r="r" t="t"/>
              <a:pathLst>
                <a:path extrusionOk="0" h="1594" w="1715">
                  <a:moveTo>
                    <a:pt x="849" y="1"/>
                  </a:moveTo>
                  <a:cubicBezTo>
                    <a:pt x="810" y="1"/>
                    <a:pt x="771" y="4"/>
                    <a:pt x="731" y="9"/>
                  </a:cubicBezTo>
                  <a:cubicBezTo>
                    <a:pt x="290" y="85"/>
                    <a:pt x="1" y="488"/>
                    <a:pt x="76" y="917"/>
                  </a:cubicBezTo>
                  <a:cubicBezTo>
                    <a:pt x="133" y="1317"/>
                    <a:pt x="482" y="1593"/>
                    <a:pt x="866" y="1593"/>
                  </a:cubicBezTo>
                  <a:cubicBezTo>
                    <a:pt x="905" y="1593"/>
                    <a:pt x="944" y="1590"/>
                    <a:pt x="983" y="1584"/>
                  </a:cubicBezTo>
                  <a:cubicBezTo>
                    <a:pt x="1412" y="1509"/>
                    <a:pt x="1714" y="1106"/>
                    <a:pt x="1639" y="665"/>
                  </a:cubicBezTo>
                  <a:cubicBezTo>
                    <a:pt x="1581" y="276"/>
                    <a:pt x="1233" y="1"/>
                    <a:pt x="84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2"/>
            <p:cNvSpPr/>
            <p:nvPr/>
          </p:nvSpPr>
          <p:spPr>
            <a:xfrm>
              <a:off x="5364775" y="1136200"/>
              <a:ext cx="46025" cy="39450"/>
            </a:xfrm>
            <a:custGeom>
              <a:rect b="b" l="l" r="r" t="t"/>
              <a:pathLst>
                <a:path extrusionOk="0" h="1578" w="1841">
                  <a:moveTo>
                    <a:pt x="1046" y="0"/>
                  </a:moveTo>
                  <a:cubicBezTo>
                    <a:pt x="353" y="0"/>
                    <a:pt x="1" y="845"/>
                    <a:pt x="492" y="1349"/>
                  </a:cubicBezTo>
                  <a:cubicBezTo>
                    <a:pt x="654" y="1507"/>
                    <a:pt x="852" y="1578"/>
                    <a:pt x="1045" y="1578"/>
                  </a:cubicBezTo>
                  <a:cubicBezTo>
                    <a:pt x="1452" y="1578"/>
                    <a:pt x="1840" y="1264"/>
                    <a:pt x="1840" y="794"/>
                  </a:cubicBezTo>
                  <a:cubicBezTo>
                    <a:pt x="1840" y="353"/>
                    <a:pt x="1488"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2"/>
            <p:cNvSpPr/>
            <p:nvPr/>
          </p:nvSpPr>
          <p:spPr>
            <a:xfrm>
              <a:off x="5581825" y="976800"/>
              <a:ext cx="46025" cy="39525"/>
            </a:xfrm>
            <a:custGeom>
              <a:rect b="b" l="l" r="r" t="t"/>
              <a:pathLst>
                <a:path extrusionOk="0" h="1581" w="1841">
                  <a:moveTo>
                    <a:pt x="1059" y="0"/>
                  </a:moveTo>
                  <a:cubicBezTo>
                    <a:pt x="353" y="0"/>
                    <a:pt x="1" y="857"/>
                    <a:pt x="505" y="1349"/>
                  </a:cubicBezTo>
                  <a:cubicBezTo>
                    <a:pt x="664" y="1508"/>
                    <a:pt x="861" y="1580"/>
                    <a:pt x="1055" y="1580"/>
                  </a:cubicBezTo>
                  <a:cubicBezTo>
                    <a:pt x="1456" y="1580"/>
                    <a:pt x="1840" y="1270"/>
                    <a:pt x="1840" y="794"/>
                  </a:cubicBezTo>
                  <a:cubicBezTo>
                    <a:pt x="1840"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2"/>
            <p:cNvSpPr/>
            <p:nvPr/>
          </p:nvSpPr>
          <p:spPr>
            <a:xfrm>
              <a:off x="5838875" y="1036025"/>
              <a:ext cx="46025" cy="39450"/>
            </a:xfrm>
            <a:custGeom>
              <a:rect b="b" l="l" r="r" t="t"/>
              <a:pathLst>
                <a:path extrusionOk="0" h="1578" w="1841">
                  <a:moveTo>
                    <a:pt x="1059" y="0"/>
                  </a:moveTo>
                  <a:cubicBezTo>
                    <a:pt x="354" y="0"/>
                    <a:pt x="1" y="845"/>
                    <a:pt x="492" y="1349"/>
                  </a:cubicBezTo>
                  <a:cubicBezTo>
                    <a:pt x="655" y="1507"/>
                    <a:pt x="852" y="1578"/>
                    <a:pt x="1046" y="1578"/>
                  </a:cubicBezTo>
                  <a:cubicBezTo>
                    <a:pt x="1453" y="1578"/>
                    <a:pt x="1841" y="1264"/>
                    <a:pt x="1841" y="794"/>
                  </a:cubicBezTo>
                  <a:cubicBezTo>
                    <a:pt x="1841" y="353"/>
                    <a:pt x="1488" y="0"/>
                    <a:pt x="1059"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2"/>
            <p:cNvSpPr/>
            <p:nvPr/>
          </p:nvSpPr>
          <p:spPr>
            <a:xfrm>
              <a:off x="6316150" y="1138400"/>
              <a:ext cx="39700" cy="39400"/>
            </a:xfrm>
            <a:custGeom>
              <a:rect b="b" l="l" r="r" t="t"/>
              <a:pathLst>
                <a:path extrusionOk="0" h="1576" w="1588">
                  <a:moveTo>
                    <a:pt x="794" y="1"/>
                  </a:moveTo>
                  <a:cubicBezTo>
                    <a:pt x="353" y="1"/>
                    <a:pt x="0" y="353"/>
                    <a:pt x="0" y="782"/>
                  </a:cubicBezTo>
                  <a:cubicBezTo>
                    <a:pt x="0" y="1223"/>
                    <a:pt x="353" y="1576"/>
                    <a:pt x="794" y="1576"/>
                  </a:cubicBezTo>
                  <a:cubicBezTo>
                    <a:pt x="1235" y="1576"/>
                    <a:pt x="1588" y="1223"/>
                    <a:pt x="1588" y="782"/>
                  </a:cubicBezTo>
                  <a:cubicBezTo>
                    <a:pt x="1588" y="353"/>
                    <a:pt x="1235" y="1"/>
                    <a:pt x="794"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2"/>
            <p:cNvSpPr/>
            <p:nvPr/>
          </p:nvSpPr>
          <p:spPr>
            <a:xfrm>
              <a:off x="6675275" y="1230075"/>
              <a:ext cx="46000" cy="39350"/>
            </a:xfrm>
            <a:custGeom>
              <a:rect b="b" l="l" r="r" t="t"/>
              <a:pathLst>
                <a:path extrusionOk="0" h="1574" w="1840">
                  <a:moveTo>
                    <a:pt x="1046" y="0"/>
                  </a:moveTo>
                  <a:cubicBezTo>
                    <a:pt x="353" y="0"/>
                    <a:pt x="0" y="845"/>
                    <a:pt x="492" y="1336"/>
                  </a:cubicBezTo>
                  <a:cubicBezTo>
                    <a:pt x="656" y="1500"/>
                    <a:pt x="856" y="1573"/>
                    <a:pt x="1051" y="1573"/>
                  </a:cubicBezTo>
                  <a:cubicBezTo>
                    <a:pt x="1456" y="1573"/>
                    <a:pt x="1840" y="1258"/>
                    <a:pt x="1840" y="782"/>
                  </a:cubicBezTo>
                  <a:cubicBezTo>
                    <a:pt x="1840" y="353"/>
                    <a:pt x="1487" y="0"/>
                    <a:pt x="1046"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
            <p:cNvSpPr/>
            <p:nvPr/>
          </p:nvSpPr>
          <p:spPr>
            <a:xfrm>
              <a:off x="6863325" y="967025"/>
              <a:ext cx="46350" cy="39350"/>
            </a:xfrm>
            <a:custGeom>
              <a:rect b="b" l="l" r="r" t="t"/>
              <a:pathLst>
                <a:path extrusionOk="0" h="1574" w="1854">
                  <a:moveTo>
                    <a:pt x="1059" y="1"/>
                  </a:moveTo>
                  <a:cubicBezTo>
                    <a:pt x="354" y="1"/>
                    <a:pt x="1" y="845"/>
                    <a:pt x="505" y="1336"/>
                  </a:cubicBezTo>
                  <a:cubicBezTo>
                    <a:pt x="665" y="1500"/>
                    <a:pt x="863" y="1574"/>
                    <a:pt x="1058" y="1574"/>
                  </a:cubicBezTo>
                  <a:cubicBezTo>
                    <a:pt x="1463" y="1574"/>
                    <a:pt x="1853" y="1258"/>
                    <a:pt x="1853" y="782"/>
                  </a:cubicBezTo>
                  <a:cubicBezTo>
                    <a:pt x="1853" y="341"/>
                    <a:pt x="1500"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2"/>
            <p:cNvSpPr/>
            <p:nvPr/>
          </p:nvSpPr>
          <p:spPr>
            <a:xfrm>
              <a:off x="6956275" y="1323000"/>
              <a:ext cx="46000" cy="39350"/>
            </a:xfrm>
            <a:custGeom>
              <a:rect b="b" l="l" r="r" t="t"/>
              <a:pathLst>
                <a:path extrusionOk="0" h="1574" w="1840">
                  <a:moveTo>
                    <a:pt x="1059" y="1"/>
                  </a:moveTo>
                  <a:cubicBezTo>
                    <a:pt x="353" y="1"/>
                    <a:pt x="0" y="845"/>
                    <a:pt x="504" y="1336"/>
                  </a:cubicBezTo>
                  <a:cubicBezTo>
                    <a:pt x="664" y="1500"/>
                    <a:pt x="861" y="1574"/>
                    <a:pt x="1055" y="1574"/>
                  </a:cubicBezTo>
                  <a:cubicBezTo>
                    <a:pt x="1456" y="1574"/>
                    <a:pt x="1840" y="1258"/>
                    <a:pt x="1840" y="782"/>
                  </a:cubicBezTo>
                  <a:cubicBezTo>
                    <a:pt x="1840" y="354"/>
                    <a:pt x="1487" y="1"/>
                    <a:pt x="1059" y="1"/>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256" name="Shape 256"/>
        <p:cNvGrpSpPr/>
        <p:nvPr/>
      </p:nvGrpSpPr>
      <p:grpSpPr>
        <a:xfrm>
          <a:off x="0" y="0"/>
          <a:ext cx="0" cy="0"/>
          <a:chOff x="0" y="0"/>
          <a:chExt cx="0" cy="0"/>
        </a:xfrm>
      </p:grpSpPr>
      <p:sp>
        <p:nvSpPr>
          <p:cNvPr id="257" name="Google Shape;257;p13"/>
          <p:cNvSpPr txBox="1"/>
          <p:nvPr>
            <p:ph idx="1" type="subTitle"/>
          </p:nvPr>
        </p:nvSpPr>
        <p:spPr>
          <a:xfrm>
            <a:off x="6429027"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58" name="Google Shape;258;p13"/>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85750" y="454265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439150" y="48034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txBox="1"/>
          <p:nvPr>
            <p:ph type="ctrTitle"/>
          </p:nvPr>
        </p:nvSpPr>
        <p:spPr>
          <a:xfrm>
            <a:off x="970814" y="3396800"/>
            <a:ext cx="2152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69" name="Google Shape;269;p13"/>
          <p:cNvSpPr txBox="1"/>
          <p:nvPr>
            <p:ph idx="2" type="subTitle"/>
          </p:nvPr>
        </p:nvSpPr>
        <p:spPr>
          <a:xfrm>
            <a:off x="970814"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0" name="Google Shape;270;p13"/>
          <p:cNvSpPr txBox="1"/>
          <p:nvPr>
            <p:ph hasCustomPrompt="1" idx="3" type="title"/>
          </p:nvPr>
        </p:nvSpPr>
        <p:spPr>
          <a:xfrm>
            <a:off x="970814"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p:nvPr>
            <p:ph idx="4" type="ctrTitle"/>
          </p:nvPr>
        </p:nvSpPr>
        <p:spPr>
          <a:xfrm>
            <a:off x="3690348" y="3396800"/>
            <a:ext cx="13866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2" name="Google Shape;272;p13"/>
          <p:cNvSpPr txBox="1"/>
          <p:nvPr>
            <p:ph idx="5" type="subTitle"/>
          </p:nvPr>
        </p:nvSpPr>
        <p:spPr>
          <a:xfrm>
            <a:off x="3690341" y="3829680"/>
            <a:ext cx="24282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273" name="Google Shape;273;p13"/>
          <p:cNvSpPr txBox="1"/>
          <p:nvPr>
            <p:ph hasCustomPrompt="1" idx="6" type="title"/>
          </p:nvPr>
        </p:nvSpPr>
        <p:spPr>
          <a:xfrm>
            <a:off x="3690341"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275" name="Google Shape;275;p13"/>
          <p:cNvSpPr txBox="1"/>
          <p:nvPr>
            <p:ph idx="8" type="ctrTitle"/>
          </p:nvPr>
        </p:nvSpPr>
        <p:spPr>
          <a:xfrm>
            <a:off x="6428436" y="3377738"/>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
        <p:nvSpPr>
          <p:cNvPr id="276" name="Google Shape;276;p13"/>
          <p:cNvSpPr txBox="1"/>
          <p:nvPr>
            <p:ph hasCustomPrompt="1" idx="9" type="title"/>
          </p:nvPr>
        </p:nvSpPr>
        <p:spPr>
          <a:xfrm>
            <a:off x="6428436" y="2645887"/>
            <a:ext cx="1753800" cy="5778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p:nvPr>
            <p:ph idx="13" type="ctrTitle"/>
          </p:nvPr>
        </p:nvSpPr>
        <p:spPr>
          <a:xfrm>
            <a:off x="6429027" y="3396800"/>
            <a:ext cx="22518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278" name="Shape 278"/>
        <p:cNvGrpSpPr/>
        <p:nvPr/>
      </p:nvGrpSpPr>
      <p:grpSpPr>
        <a:xfrm>
          <a:off x="0" y="0"/>
          <a:ext cx="0" cy="0"/>
          <a:chOff x="0" y="0"/>
          <a:chExt cx="0" cy="0"/>
        </a:xfrm>
      </p:grpSpPr>
      <p:sp>
        <p:nvSpPr>
          <p:cNvPr id="279" name="Google Shape;279;p14"/>
          <p:cNvSpPr txBox="1"/>
          <p:nvPr>
            <p:ph type="ctrTitle"/>
          </p:nvPr>
        </p:nvSpPr>
        <p:spPr>
          <a:xfrm>
            <a:off x="4696481" y="1365079"/>
            <a:ext cx="26556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0" name="Google Shape;280;p14"/>
          <p:cNvSpPr txBox="1"/>
          <p:nvPr>
            <p:ph idx="1" type="subTitle"/>
          </p:nvPr>
        </p:nvSpPr>
        <p:spPr>
          <a:xfrm>
            <a:off x="4696481" y="1835141"/>
            <a:ext cx="3039300" cy="93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1" name="Google Shape;281;p14"/>
          <p:cNvSpPr txBox="1"/>
          <p:nvPr>
            <p:ph idx="2" type="ctrTitle"/>
          </p:nvPr>
        </p:nvSpPr>
        <p:spPr>
          <a:xfrm>
            <a:off x="1900150" y="3127942"/>
            <a:ext cx="24729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282" name="Google Shape;282;p14"/>
          <p:cNvSpPr txBox="1"/>
          <p:nvPr>
            <p:ph idx="3" type="subTitle"/>
          </p:nvPr>
        </p:nvSpPr>
        <p:spPr>
          <a:xfrm>
            <a:off x="1333875" y="3598390"/>
            <a:ext cx="3039300" cy="1179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6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283" name="Google Shape;283;p14"/>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7" name="Google Shape;287;p14"/>
          <p:cNvGrpSpPr/>
          <p:nvPr/>
        </p:nvGrpSpPr>
        <p:grpSpPr>
          <a:xfrm>
            <a:off x="6626134" y="-164562"/>
            <a:ext cx="121172" cy="760495"/>
            <a:chOff x="5245196" y="3136513"/>
            <a:chExt cx="121172" cy="760495"/>
          </a:xfrm>
        </p:grpSpPr>
        <p:sp>
          <p:nvSpPr>
            <p:cNvPr id="288" name="Google Shape;288;p1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4"/>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txBox="1"/>
          <p:nvPr>
            <p:ph idx="4"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_1">
    <p:spTree>
      <p:nvGrpSpPr>
        <p:cNvPr id="293" name="Shape 293"/>
        <p:cNvGrpSpPr/>
        <p:nvPr/>
      </p:nvGrpSpPr>
      <p:grpSpPr>
        <a:xfrm>
          <a:off x="0" y="0"/>
          <a:ext cx="0" cy="0"/>
          <a:chOff x="0" y="0"/>
          <a:chExt cx="0" cy="0"/>
        </a:xfrm>
      </p:grpSpPr>
      <p:sp>
        <p:nvSpPr>
          <p:cNvPr id="294" name="Google Shape;294;p1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15"/>
          <p:cNvGrpSpPr/>
          <p:nvPr/>
        </p:nvGrpSpPr>
        <p:grpSpPr>
          <a:xfrm>
            <a:off x="6626134" y="-164562"/>
            <a:ext cx="121172" cy="760495"/>
            <a:chOff x="5245196" y="3136513"/>
            <a:chExt cx="121172" cy="760495"/>
          </a:xfrm>
        </p:grpSpPr>
        <p:sp>
          <p:nvSpPr>
            <p:cNvPr id="299" name="Google Shape;299;p1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1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5"/>
          <p:cNvSpPr txBox="1"/>
          <p:nvPr>
            <p:ph type="ctrTitle"/>
          </p:nvPr>
        </p:nvSpPr>
        <p:spPr>
          <a:xfrm>
            <a:off x="891226"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4" name="Google Shape;304;p15"/>
          <p:cNvSpPr txBox="1"/>
          <p:nvPr>
            <p:ph idx="1" type="subTitle"/>
          </p:nvPr>
        </p:nvSpPr>
        <p:spPr>
          <a:xfrm>
            <a:off x="891226"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5" name="Google Shape;305;p15"/>
          <p:cNvSpPr txBox="1"/>
          <p:nvPr>
            <p:ph idx="2" type="ctrTitle"/>
          </p:nvPr>
        </p:nvSpPr>
        <p:spPr>
          <a:xfrm>
            <a:off x="3503173"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6" name="Google Shape;306;p15"/>
          <p:cNvSpPr txBox="1"/>
          <p:nvPr>
            <p:ph idx="3" type="subTitle"/>
          </p:nvPr>
        </p:nvSpPr>
        <p:spPr>
          <a:xfrm>
            <a:off x="3503173"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7" name="Google Shape;307;p15"/>
          <p:cNvSpPr txBox="1"/>
          <p:nvPr>
            <p:ph idx="4" type="ctrTitle"/>
          </p:nvPr>
        </p:nvSpPr>
        <p:spPr>
          <a:xfrm>
            <a:off x="6124594" y="1267450"/>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08" name="Google Shape;308;p15"/>
          <p:cNvSpPr txBox="1"/>
          <p:nvPr>
            <p:ph idx="5" type="subTitle"/>
          </p:nvPr>
        </p:nvSpPr>
        <p:spPr>
          <a:xfrm>
            <a:off x="6124594" y="3491100"/>
            <a:ext cx="1881300" cy="111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09" name="Google Shape;309;p15"/>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1_1">
    <p:spTree>
      <p:nvGrpSpPr>
        <p:cNvPr id="310" name="Shape 310"/>
        <p:cNvGrpSpPr/>
        <p:nvPr/>
      </p:nvGrpSpPr>
      <p:grpSpPr>
        <a:xfrm>
          <a:off x="0" y="0"/>
          <a:ext cx="0" cy="0"/>
          <a:chOff x="0" y="0"/>
          <a:chExt cx="0" cy="0"/>
        </a:xfrm>
      </p:grpSpPr>
      <p:sp>
        <p:nvSpPr>
          <p:cNvPr id="311" name="Google Shape;311;p16"/>
          <p:cNvSpPr txBox="1"/>
          <p:nvPr>
            <p:ph type="ctrTitle"/>
          </p:nvPr>
        </p:nvSpPr>
        <p:spPr>
          <a:xfrm>
            <a:off x="1121525"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2" name="Google Shape;312;p16"/>
          <p:cNvSpPr txBox="1"/>
          <p:nvPr>
            <p:ph idx="1" type="subTitle"/>
          </p:nvPr>
        </p:nvSpPr>
        <p:spPr>
          <a:xfrm>
            <a:off x="961925" y="16437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3" name="Google Shape;313;p16"/>
          <p:cNvSpPr txBox="1"/>
          <p:nvPr>
            <p:ph idx="2" type="ctrTitle"/>
          </p:nvPr>
        </p:nvSpPr>
        <p:spPr>
          <a:xfrm>
            <a:off x="3628263"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4" name="Google Shape;314;p16"/>
          <p:cNvSpPr txBox="1"/>
          <p:nvPr>
            <p:ph idx="3" type="subTitle"/>
          </p:nvPr>
        </p:nvSpPr>
        <p:spPr>
          <a:xfrm>
            <a:off x="3468663" y="1643759"/>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5" name="Google Shape;315;p16"/>
          <p:cNvSpPr txBox="1"/>
          <p:nvPr>
            <p:ph idx="4" type="ctrTitle"/>
          </p:nvPr>
        </p:nvSpPr>
        <p:spPr>
          <a:xfrm>
            <a:off x="6142624" y="23022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6" name="Google Shape;316;p16"/>
          <p:cNvSpPr txBox="1"/>
          <p:nvPr>
            <p:ph idx="5" type="subTitle"/>
          </p:nvPr>
        </p:nvSpPr>
        <p:spPr>
          <a:xfrm>
            <a:off x="5947924" y="16437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17" name="Google Shape;317;p16"/>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18" name="Google Shape;318;p16"/>
          <p:cNvSpPr txBox="1"/>
          <p:nvPr>
            <p:ph idx="7" type="ctrTitle"/>
          </p:nvPr>
        </p:nvSpPr>
        <p:spPr>
          <a:xfrm>
            <a:off x="1121525"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19" name="Google Shape;319;p16"/>
          <p:cNvSpPr txBox="1"/>
          <p:nvPr>
            <p:ph idx="8" type="subTitle"/>
          </p:nvPr>
        </p:nvSpPr>
        <p:spPr>
          <a:xfrm>
            <a:off x="961925" y="3479251"/>
            <a:ext cx="22005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0" name="Google Shape;320;p16"/>
          <p:cNvSpPr txBox="1"/>
          <p:nvPr>
            <p:ph idx="9" type="ctrTitle"/>
          </p:nvPr>
        </p:nvSpPr>
        <p:spPr>
          <a:xfrm>
            <a:off x="3628263"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1" name="Google Shape;321;p16"/>
          <p:cNvSpPr txBox="1"/>
          <p:nvPr>
            <p:ph idx="13" type="subTitle"/>
          </p:nvPr>
        </p:nvSpPr>
        <p:spPr>
          <a:xfrm>
            <a:off x="3533613" y="3479251"/>
            <a:ext cx="20706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2" name="Google Shape;322;p16"/>
          <p:cNvSpPr txBox="1"/>
          <p:nvPr>
            <p:ph idx="14" type="ctrTitle"/>
          </p:nvPr>
        </p:nvSpPr>
        <p:spPr>
          <a:xfrm>
            <a:off x="6142624" y="4134800"/>
            <a:ext cx="1881300" cy="4596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16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23" name="Google Shape;323;p16"/>
          <p:cNvSpPr txBox="1"/>
          <p:nvPr>
            <p:ph idx="15" type="subTitle"/>
          </p:nvPr>
        </p:nvSpPr>
        <p:spPr>
          <a:xfrm>
            <a:off x="5947924" y="3479251"/>
            <a:ext cx="2270700" cy="824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3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24" name="Google Shape;324;p1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3" name="Shape 333"/>
        <p:cNvGrpSpPr/>
        <p:nvPr/>
      </p:nvGrpSpPr>
      <p:grpSpPr>
        <a:xfrm>
          <a:off x="0" y="0"/>
          <a:ext cx="0" cy="0"/>
          <a:chOff x="0" y="0"/>
          <a:chExt cx="0" cy="0"/>
        </a:xfrm>
      </p:grpSpPr>
      <p:sp>
        <p:nvSpPr>
          <p:cNvPr id="334" name="Google Shape;334;p17"/>
          <p:cNvSpPr txBox="1"/>
          <p:nvPr>
            <p:ph type="ctrTitle"/>
          </p:nvPr>
        </p:nvSpPr>
        <p:spPr>
          <a:xfrm>
            <a:off x="1218541"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5" name="Google Shape;335;p17"/>
          <p:cNvSpPr txBox="1"/>
          <p:nvPr>
            <p:ph idx="1" type="subTitle"/>
          </p:nvPr>
        </p:nvSpPr>
        <p:spPr>
          <a:xfrm>
            <a:off x="1218541"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6" name="Google Shape;336;p17"/>
          <p:cNvSpPr txBox="1"/>
          <p:nvPr>
            <p:ph idx="2" type="ctrTitle"/>
          </p:nvPr>
        </p:nvSpPr>
        <p:spPr>
          <a:xfrm>
            <a:off x="6054555" y="1373195"/>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7" name="Google Shape;337;p17"/>
          <p:cNvSpPr txBox="1"/>
          <p:nvPr>
            <p:ph idx="3" type="subTitle"/>
          </p:nvPr>
        </p:nvSpPr>
        <p:spPr>
          <a:xfrm>
            <a:off x="6054555" y="1865495"/>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38" name="Google Shape;338;p17"/>
          <p:cNvSpPr txBox="1"/>
          <p:nvPr>
            <p:ph idx="4" type="ctrTitle"/>
          </p:nvPr>
        </p:nvSpPr>
        <p:spPr>
          <a:xfrm>
            <a:off x="1218541"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39" name="Google Shape;339;p17"/>
          <p:cNvSpPr txBox="1"/>
          <p:nvPr>
            <p:ph idx="5" type="subTitle"/>
          </p:nvPr>
        </p:nvSpPr>
        <p:spPr>
          <a:xfrm>
            <a:off x="1116841" y="3271106"/>
            <a:ext cx="20847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0" name="Google Shape;340;p17"/>
          <p:cNvSpPr txBox="1"/>
          <p:nvPr>
            <p:ph idx="6" type="ctrTitle"/>
          </p:nvPr>
        </p:nvSpPr>
        <p:spPr>
          <a:xfrm>
            <a:off x="6054555" y="2778806"/>
            <a:ext cx="1881300" cy="6447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000000"/>
              </a:buClr>
              <a:buSzPts val="1800"/>
              <a:buFont typeface="Fira Sans Condensed Medium"/>
              <a:buNone/>
              <a:defRPr sz="20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341" name="Google Shape;341;p17"/>
          <p:cNvSpPr txBox="1"/>
          <p:nvPr>
            <p:ph idx="7" type="subTitle"/>
          </p:nvPr>
        </p:nvSpPr>
        <p:spPr>
          <a:xfrm>
            <a:off x="6054555" y="3271106"/>
            <a:ext cx="1881300" cy="64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42" name="Google Shape;342;p17"/>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43" name="Google Shape;343;p17"/>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7"/>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7"/>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7"/>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7"/>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7"/>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7"/>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7"/>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7"/>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_1">
    <p:spTree>
      <p:nvGrpSpPr>
        <p:cNvPr id="353" name="Shape 353"/>
        <p:cNvGrpSpPr/>
        <p:nvPr/>
      </p:nvGrpSpPr>
      <p:grpSpPr>
        <a:xfrm>
          <a:off x="0" y="0"/>
          <a:ext cx="0" cy="0"/>
          <a:chOff x="0" y="0"/>
          <a:chExt cx="0" cy="0"/>
        </a:xfrm>
      </p:grpSpPr>
      <p:sp>
        <p:nvSpPr>
          <p:cNvPr id="354" name="Google Shape;354;p18"/>
          <p:cNvSpPr txBox="1"/>
          <p:nvPr>
            <p:ph type="ctrTitle"/>
          </p:nvPr>
        </p:nvSpPr>
        <p:spPr>
          <a:xfrm>
            <a:off x="915161" y="2299544"/>
            <a:ext cx="1881300" cy="644700"/>
          </a:xfrm>
          <a:prstGeom prst="rect">
            <a:avLst/>
          </a:prstGeom>
          <a:ln>
            <a:noFill/>
          </a:ln>
        </p:spPr>
        <p:txBody>
          <a:bodyPr anchorCtr="0" anchor="t"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5" name="Google Shape;355;p18"/>
          <p:cNvSpPr txBox="1"/>
          <p:nvPr>
            <p:ph idx="1" type="subTitle"/>
          </p:nvPr>
        </p:nvSpPr>
        <p:spPr>
          <a:xfrm>
            <a:off x="879139" y="1777397"/>
            <a:ext cx="1917300" cy="6447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6" name="Google Shape;356;p18"/>
          <p:cNvSpPr txBox="1"/>
          <p:nvPr>
            <p:ph idx="2" type="ctrTitle"/>
          </p:nvPr>
        </p:nvSpPr>
        <p:spPr>
          <a:xfrm>
            <a:off x="6345518" y="2299544"/>
            <a:ext cx="1881300" cy="644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7" name="Google Shape;357;p18"/>
          <p:cNvSpPr txBox="1"/>
          <p:nvPr>
            <p:ph idx="3" type="subTitle"/>
          </p:nvPr>
        </p:nvSpPr>
        <p:spPr>
          <a:xfrm>
            <a:off x="6345518" y="1777397"/>
            <a:ext cx="1881300" cy="644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58" name="Google Shape;358;p18"/>
          <p:cNvSpPr txBox="1"/>
          <p:nvPr>
            <p:ph idx="4" type="ctrTitle"/>
          </p:nvPr>
        </p:nvSpPr>
        <p:spPr>
          <a:xfrm>
            <a:off x="915161" y="2861525"/>
            <a:ext cx="18813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59" name="Google Shape;359;p18"/>
          <p:cNvSpPr txBox="1"/>
          <p:nvPr>
            <p:ph idx="5" type="subTitle"/>
          </p:nvPr>
        </p:nvSpPr>
        <p:spPr>
          <a:xfrm>
            <a:off x="915161" y="3353275"/>
            <a:ext cx="1881300" cy="64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0" name="Google Shape;360;p18"/>
          <p:cNvSpPr txBox="1"/>
          <p:nvPr>
            <p:ph idx="6" type="ctrTitle"/>
          </p:nvPr>
        </p:nvSpPr>
        <p:spPr>
          <a:xfrm>
            <a:off x="6345518" y="2861525"/>
            <a:ext cx="18813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None/>
              <a:defRPr sz="2000">
                <a:solidFill>
                  <a:schemeClr val="lt1"/>
                </a:solidFill>
                <a:latin typeface="Advent Pro SemiBold"/>
                <a:ea typeface="Advent Pro SemiBold"/>
                <a:cs typeface="Advent Pro SemiBold"/>
                <a:sym typeface="Advent Pro SemiBold"/>
              </a:defRPr>
            </a:lvl1pPr>
            <a:lvl2pPr lvl="1" rtl="0" algn="ctr">
              <a:spcBef>
                <a:spcPts val="0"/>
              </a:spcBef>
              <a:spcAft>
                <a:spcPts val="0"/>
              </a:spcAft>
              <a:buClr>
                <a:srgbClr val="000000"/>
              </a:buClr>
              <a:buSzPts val="1800"/>
              <a:buNone/>
              <a:defRPr sz="1800">
                <a:solidFill>
                  <a:srgbClr val="000000"/>
                </a:solidFill>
              </a:defRPr>
            </a:lvl2pPr>
            <a:lvl3pPr lvl="2" rtl="0" algn="ctr">
              <a:spcBef>
                <a:spcPts val="0"/>
              </a:spcBef>
              <a:spcAft>
                <a:spcPts val="0"/>
              </a:spcAft>
              <a:buClr>
                <a:srgbClr val="000000"/>
              </a:buClr>
              <a:buSzPts val="1800"/>
              <a:buNone/>
              <a:defRPr sz="1800">
                <a:solidFill>
                  <a:srgbClr val="000000"/>
                </a:solidFill>
              </a:defRPr>
            </a:lvl3pPr>
            <a:lvl4pPr lvl="3" rtl="0" algn="ctr">
              <a:spcBef>
                <a:spcPts val="0"/>
              </a:spcBef>
              <a:spcAft>
                <a:spcPts val="0"/>
              </a:spcAft>
              <a:buClr>
                <a:srgbClr val="000000"/>
              </a:buClr>
              <a:buSzPts val="1800"/>
              <a:buNone/>
              <a:defRPr sz="1800">
                <a:solidFill>
                  <a:srgbClr val="000000"/>
                </a:solidFill>
              </a:defRPr>
            </a:lvl4pPr>
            <a:lvl5pPr lvl="4" rtl="0" algn="ctr">
              <a:spcBef>
                <a:spcPts val="0"/>
              </a:spcBef>
              <a:spcAft>
                <a:spcPts val="0"/>
              </a:spcAft>
              <a:buClr>
                <a:srgbClr val="000000"/>
              </a:buClr>
              <a:buSzPts val="1800"/>
              <a:buNone/>
              <a:defRPr sz="1800">
                <a:solidFill>
                  <a:srgbClr val="000000"/>
                </a:solidFill>
              </a:defRPr>
            </a:lvl5pPr>
            <a:lvl6pPr lvl="5" rtl="0" algn="ctr">
              <a:spcBef>
                <a:spcPts val="0"/>
              </a:spcBef>
              <a:spcAft>
                <a:spcPts val="0"/>
              </a:spcAft>
              <a:buClr>
                <a:srgbClr val="000000"/>
              </a:buClr>
              <a:buSzPts val="1800"/>
              <a:buNone/>
              <a:defRPr sz="1800">
                <a:solidFill>
                  <a:srgbClr val="000000"/>
                </a:solidFill>
              </a:defRPr>
            </a:lvl6pPr>
            <a:lvl7pPr lvl="6" rtl="0" algn="ctr">
              <a:spcBef>
                <a:spcPts val="0"/>
              </a:spcBef>
              <a:spcAft>
                <a:spcPts val="0"/>
              </a:spcAft>
              <a:buClr>
                <a:srgbClr val="000000"/>
              </a:buClr>
              <a:buSzPts val="1800"/>
              <a:buNone/>
              <a:defRPr sz="1800">
                <a:solidFill>
                  <a:srgbClr val="000000"/>
                </a:solidFill>
              </a:defRPr>
            </a:lvl7pPr>
            <a:lvl8pPr lvl="7" rtl="0" algn="ctr">
              <a:spcBef>
                <a:spcPts val="0"/>
              </a:spcBef>
              <a:spcAft>
                <a:spcPts val="0"/>
              </a:spcAft>
              <a:buClr>
                <a:srgbClr val="000000"/>
              </a:buClr>
              <a:buSzPts val="1800"/>
              <a:buNone/>
              <a:defRPr sz="1800">
                <a:solidFill>
                  <a:srgbClr val="000000"/>
                </a:solidFill>
              </a:defRPr>
            </a:lvl8pPr>
            <a:lvl9pPr lvl="8" rtl="0" algn="ctr">
              <a:spcBef>
                <a:spcPts val="0"/>
              </a:spcBef>
              <a:spcAft>
                <a:spcPts val="0"/>
              </a:spcAft>
              <a:buClr>
                <a:srgbClr val="000000"/>
              </a:buClr>
              <a:buSzPts val="1800"/>
              <a:buNone/>
              <a:defRPr sz="1800">
                <a:solidFill>
                  <a:srgbClr val="000000"/>
                </a:solidFill>
              </a:defRPr>
            </a:lvl9pPr>
          </a:lstStyle>
          <a:p/>
        </p:txBody>
      </p:sp>
      <p:sp>
        <p:nvSpPr>
          <p:cNvPr id="361" name="Google Shape;361;p18"/>
          <p:cNvSpPr txBox="1"/>
          <p:nvPr>
            <p:ph idx="7" type="subTitle"/>
          </p:nvPr>
        </p:nvSpPr>
        <p:spPr>
          <a:xfrm>
            <a:off x="6345518" y="3353275"/>
            <a:ext cx="1656600" cy="64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362" name="Google Shape;362;p18"/>
          <p:cNvSpPr txBox="1"/>
          <p:nvPr>
            <p:ph idx="8"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363" name="Google Shape;363;p18"/>
          <p:cNvSpPr/>
          <p:nvPr/>
        </p:nvSpPr>
        <p:spPr>
          <a:xfrm>
            <a:off x="7647375" y="94960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816650" y="4612675"/>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73" name="Shape 373"/>
        <p:cNvGrpSpPr/>
        <p:nvPr/>
      </p:nvGrpSpPr>
      <p:grpSpPr>
        <a:xfrm>
          <a:off x="0" y="0"/>
          <a:ext cx="0" cy="0"/>
          <a:chOff x="0" y="0"/>
          <a:chExt cx="0" cy="0"/>
        </a:xfrm>
      </p:grpSpPr>
      <p:sp>
        <p:nvSpPr>
          <p:cNvPr id="374" name="Google Shape;374;p19"/>
          <p:cNvSpPr txBox="1"/>
          <p:nvPr>
            <p:ph type="title"/>
          </p:nvPr>
        </p:nvSpPr>
        <p:spPr>
          <a:xfrm>
            <a:off x="2471150" y="1830075"/>
            <a:ext cx="38232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solidFill>
                  <a:schemeClr val="lt1"/>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5" name="Google Shape;375;p19"/>
          <p:cNvSpPr txBox="1"/>
          <p:nvPr>
            <p:ph idx="1" type="subTitle"/>
          </p:nvPr>
        </p:nvSpPr>
        <p:spPr>
          <a:xfrm>
            <a:off x="2902550" y="54000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6" name="Google Shape;376;p19"/>
          <p:cNvSpPr txBox="1"/>
          <p:nvPr/>
        </p:nvSpPr>
        <p:spPr>
          <a:xfrm>
            <a:off x="2289500" y="3592806"/>
            <a:ext cx="41865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1"/>
                </a:solidFill>
                <a:latin typeface="Maven Pro"/>
                <a:ea typeface="Maven Pro"/>
                <a:cs typeface="Maven Pro"/>
                <a:sym typeface="Maven Pro"/>
              </a:rPr>
              <a:t>CREDITS: This presentation template was created by </a:t>
            </a:r>
            <a:r>
              <a:rPr lang="en" sz="1000">
                <a:solidFill>
                  <a:schemeClr val="accent1"/>
                </a:solidFill>
                <a:uFill>
                  <a:noFill/>
                </a:uFill>
                <a:latin typeface="Maven Pro"/>
                <a:ea typeface="Maven Pro"/>
                <a:cs typeface="Maven Pro"/>
                <a:sym typeface="Maven Pro"/>
                <a:hlinkClick r:id="rId2">
                  <a:extLst>
                    <a:ext uri="{A12FA001-AC4F-418D-AE19-62706E023703}">
                      <ahyp:hlinkClr val="tx"/>
                    </a:ext>
                  </a:extLst>
                </a:hlinkClick>
              </a:rPr>
              <a:t>Slidesgo</a:t>
            </a:r>
            <a:r>
              <a:rPr lang="en" sz="1000">
                <a:solidFill>
                  <a:schemeClr val="lt1"/>
                </a:solidFill>
                <a:latin typeface="Maven Pro"/>
                <a:ea typeface="Maven Pro"/>
                <a:cs typeface="Maven Pro"/>
                <a:sym typeface="Maven Pro"/>
              </a:rPr>
              <a:t>, including icons by </a:t>
            </a:r>
            <a:r>
              <a:rPr lang="en" sz="1000">
                <a:solidFill>
                  <a:schemeClr val="accent2"/>
                </a:solidFill>
                <a:uFill>
                  <a:noFill/>
                </a:uFill>
                <a:latin typeface="Maven Pro"/>
                <a:ea typeface="Maven Pro"/>
                <a:cs typeface="Maven Pro"/>
                <a:sym typeface="Maven Pro"/>
                <a:hlinkClick r:id="rId3">
                  <a:extLst>
                    <a:ext uri="{A12FA001-AC4F-418D-AE19-62706E023703}">
                      <ahyp:hlinkClr val="tx"/>
                    </a:ext>
                  </a:extLst>
                </a:hlinkClick>
              </a:rPr>
              <a:t>Flaticon</a:t>
            </a:r>
            <a:r>
              <a:rPr lang="en" sz="1000">
                <a:solidFill>
                  <a:schemeClr val="lt1"/>
                </a:solidFill>
                <a:latin typeface="Maven Pro"/>
                <a:ea typeface="Maven Pro"/>
                <a:cs typeface="Maven Pro"/>
                <a:sym typeface="Maven Pro"/>
              </a:rPr>
              <a:t>, and infographics &amp; images by </a:t>
            </a:r>
            <a:r>
              <a:rPr lang="en" sz="1000">
                <a:solidFill>
                  <a:schemeClr val="accent3"/>
                </a:solidFill>
                <a:uFill>
                  <a:noFill/>
                </a:uFill>
                <a:latin typeface="Maven Pro"/>
                <a:ea typeface="Maven Pro"/>
                <a:cs typeface="Maven Pro"/>
                <a:sym typeface="Maven Pro"/>
                <a:hlinkClick r:id="rId4">
                  <a:extLst>
                    <a:ext uri="{A12FA001-AC4F-418D-AE19-62706E023703}">
                      <ahyp:hlinkClr val="tx"/>
                    </a:ext>
                  </a:extLst>
                </a:hlinkClick>
              </a:rPr>
              <a:t>Freepik</a:t>
            </a:r>
            <a:endParaRPr sz="1000">
              <a:solidFill>
                <a:schemeClr val="accent3"/>
              </a:solidFill>
              <a:latin typeface="Maven Pro"/>
              <a:ea typeface="Maven Pro"/>
              <a:cs typeface="Maven Pro"/>
              <a:sym typeface="Maven Pro"/>
            </a:endParaRPr>
          </a:p>
        </p:txBody>
      </p:sp>
      <p:sp>
        <p:nvSpPr>
          <p:cNvPr id="377" name="Google Shape;377;p19"/>
          <p:cNvSpPr/>
          <p:nvPr/>
        </p:nvSpPr>
        <p:spPr>
          <a:xfrm>
            <a:off x="858247" y="1380669"/>
            <a:ext cx="130760" cy="131015"/>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9"/>
          <p:cNvSpPr/>
          <p:nvPr/>
        </p:nvSpPr>
        <p:spPr>
          <a:xfrm>
            <a:off x="1802448" y="4340187"/>
            <a:ext cx="131015" cy="131015"/>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7196621" y="809541"/>
            <a:ext cx="131015" cy="131015"/>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7826485" y="4005523"/>
            <a:ext cx="105796" cy="106050"/>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6669747" y="3108456"/>
            <a:ext cx="62397" cy="62397"/>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2127273" y="2530788"/>
            <a:ext cx="112298" cy="112553"/>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7418926" y="3240515"/>
            <a:ext cx="112298" cy="112553"/>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7751274" y="1218584"/>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19"/>
          <p:cNvGrpSpPr/>
          <p:nvPr/>
        </p:nvGrpSpPr>
        <p:grpSpPr>
          <a:xfrm>
            <a:off x="6669747" y="-389684"/>
            <a:ext cx="143766" cy="2106420"/>
            <a:chOff x="6780548" y="337714"/>
            <a:chExt cx="133252" cy="1952377"/>
          </a:xfrm>
        </p:grpSpPr>
        <p:sp>
          <p:nvSpPr>
            <p:cNvPr id="386" name="Google Shape;386;p19"/>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19"/>
          <p:cNvGrpSpPr/>
          <p:nvPr/>
        </p:nvGrpSpPr>
        <p:grpSpPr>
          <a:xfrm>
            <a:off x="1510029" y="507749"/>
            <a:ext cx="203534" cy="2663107"/>
            <a:chOff x="250617" y="2402301"/>
            <a:chExt cx="188650" cy="2468354"/>
          </a:xfrm>
        </p:grpSpPr>
        <p:sp>
          <p:nvSpPr>
            <p:cNvPr id="389" name="Google Shape;389;p19"/>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19"/>
          <p:cNvGrpSpPr/>
          <p:nvPr/>
        </p:nvGrpSpPr>
        <p:grpSpPr>
          <a:xfrm>
            <a:off x="385355" y="1380671"/>
            <a:ext cx="199237" cy="2828935"/>
            <a:chOff x="1608717" y="1280046"/>
            <a:chExt cx="199237" cy="2828935"/>
          </a:xfrm>
        </p:grpSpPr>
        <p:sp>
          <p:nvSpPr>
            <p:cNvPr id="394" name="Google Shape;394;p19"/>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19"/>
          <p:cNvSpPr/>
          <p:nvPr/>
        </p:nvSpPr>
        <p:spPr>
          <a:xfrm>
            <a:off x="1050592" y="3209646"/>
            <a:ext cx="9132" cy="2718457"/>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7090326" y="2590809"/>
            <a:ext cx="9132" cy="1822361"/>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19"/>
          <p:cNvGrpSpPr/>
          <p:nvPr/>
        </p:nvGrpSpPr>
        <p:grpSpPr>
          <a:xfrm>
            <a:off x="989005" y="-389666"/>
            <a:ext cx="62143" cy="897428"/>
            <a:chOff x="2038689" y="173907"/>
            <a:chExt cx="57599" cy="831799"/>
          </a:xfrm>
        </p:grpSpPr>
        <p:sp>
          <p:nvSpPr>
            <p:cNvPr id="400" name="Google Shape;400;p19"/>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9"/>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 name="Google Shape;402;p19"/>
          <p:cNvGrpSpPr/>
          <p:nvPr/>
        </p:nvGrpSpPr>
        <p:grpSpPr>
          <a:xfrm>
            <a:off x="8568723" y="2184809"/>
            <a:ext cx="214702" cy="2308597"/>
            <a:chOff x="8008096" y="2108910"/>
            <a:chExt cx="199001" cy="2139769"/>
          </a:xfrm>
        </p:grpSpPr>
        <p:sp>
          <p:nvSpPr>
            <p:cNvPr id="403" name="Google Shape;403;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19"/>
          <p:cNvSpPr/>
          <p:nvPr/>
        </p:nvSpPr>
        <p:spPr>
          <a:xfrm>
            <a:off x="6423211" y="3192659"/>
            <a:ext cx="86853" cy="86825"/>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19"/>
          <p:cNvGrpSpPr/>
          <p:nvPr/>
        </p:nvGrpSpPr>
        <p:grpSpPr>
          <a:xfrm>
            <a:off x="8221223" y="9"/>
            <a:ext cx="214702" cy="2308597"/>
            <a:chOff x="8008096" y="2108910"/>
            <a:chExt cx="199001" cy="2139769"/>
          </a:xfrm>
        </p:grpSpPr>
        <p:sp>
          <p:nvSpPr>
            <p:cNvPr id="407" name="Google Shape;407;p19"/>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4">
    <p:spTree>
      <p:nvGrpSpPr>
        <p:cNvPr id="409" name="Shape 409"/>
        <p:cNvGrpSpPr/>
        <p:nvPr/>
      </p:nvGrpSpPr>
      <p:grpSpPr>
        <a:xfrm>
          <a:off x="0" y="0"/>
          <a:ext cx="0" cy="0"/>
          <a:chOff x="0" y="0"/>
          <a:chExt cx="0" cy="0"/>
        </a:xfrm>
      </p:grpSpPr>
      <p:sp>
        <p:nvSpPr>
          <p:cNvPr id="410" name="Google Shape;410;p20"/>
          <p:cNvSpPr txBox="1"/>
          <p:nvPr>
            <p:ph idx="1" type="body"/>
          </p:nvPr>
        </p:nvSpPr>
        <p:spPr>
          <a:xfrm>
            <a:off x="59737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Font typeface="Livvic Light"/>
              <a:buChar char="●"/>
              <a:defRPr sz="1200"/>
            </a:lvl1pPr>
            <a:lvl2pPr indent="-292100" lvl="1" marL="914400" rtl="0">
              <a:spcBef>
                <a:spcPts val="1600"/>
              </a:spcBef>
              <a:spcAft>
                <a:spcPts val="0"/>
              </a:spcAft>
              <a:buSzPts val="1000"/>
              <a:buFont typeface="Nunito Light"/>
              <a:buChar char="○"/>
              <a:defRPr/>
            </a:lvl2pPr>
            <a:lvl3pPr indent="-292100" lvl="2" marL="1371600" rtl="0">
              <a:spcBef>
                <a:spcPts val="1600"/>
              </a:spcBef>
              <a:spcAft>
                <a:spcPts val="0"/>
              </a:spcAft>
              <a:buSzPts val="1000"/>
              <a:buFont typeface="Nunito Light"/>
              <a:buChar char="■"/>
              <a:defRPr/>
            </a:lvl3pPr>
            <a:lvl4pPr indent="-292100" lvl="3" marL="1828800" rtl="0">
              <a:spcBef>
                <a:spcPts val="1600"/>
              </a:spcBef>
              <a:spcAft>
                <a:spcPts val="0"/>
              </a:spcAft>
              <a:buSzPts val="1000"/>
              <a:buFont typeface="Nunito Light"/>
              <a:buChar char="●"/>
              <a:defRPr/>
            </a:lvl4pPr>
            <a:lvl5pPr indent="-292100" lvl="4" marL="2286000" rtl="0">
              <a:spcBef>
                <a:spcPts val="1600"/>
              </a:spcBef>
              <a:spcAft>
                <a:spcPts val="0"/>
              </a:spcAft>
              <a:buSzPts val="1000"/>
              <a:buFont typeface="Nunito Light"/>
              <a:buChar char="○"/>
              <a:defRPr/>
            </a:lvl5pPr>
            <a:lvl6pPr indent="-292100" lvl="5" marL="2743200" rtl="0">
              <a:spcBef>
                <a:spcPts val="1600"/>
              </a:spcBef>
              <a:spcAft>
                <a:spcPts val="0"/>
              </a:spcAft>
              <a:buSzPts val="1000"/>
              <a:buFont typeface="Nunito Light"/>
              <a:buChar char="■"/>
              <a:defRPr/>
            </a:lvl6pPr>
            <a:lvl7pPr indent="-292100" lvl="6" marL="3200400" rtl="0">
              <a:spcBef>
                <a:spcPts val="1600"/>
              </a:spcBef>
              <a:spcAft>
                <a:spcPts val="0"/>
              </a:spcAft>
              <a:buSzPts val="1000"/>
              <a:buFont typeface="Nunito Light"/>
              <a:buChar char="●"/>
              <a:defRPr/>
            </a:lvl7pPr>
            <a:lvl8pPr indent="-292100" lvl="7" marL="3657600" rtl="0">
              <a:spcBef>
                <a:spcPts val="1600"/>
              </a:spcBef>
              <a:spcAft>
                <a:spcPts val="0"/>
              </a:spcAft>
              <a:buSzPts val="1000"/>
              <a:buFont typeface="Nunito Light"/>
              <a:buChar char="○"/>
              <a:defRPr/>
            </a:lvl8pPr>
            <a:lvl9pPr indent="-292100" lvl="8" marL="4114800" rtl="0">
              <a:spcBef>
                <a:spcPts val="1600"/>
              </a:spcBef>
              <a:spcAft>
                <a:spcPts val="1600"/>
              </a:spcAft>
              <a:buSzPts val="1000"/>
              <a:buFont typeface="Nunito Light"/>
              <a:buChar char="■"/>
              <a:defRPr/>
            </a:lvl9pPr>
          </a:lstStyle>
          <a:p/>
        </p:txBody>
      </p:sp>
      <p:sp>
        <p:nvSpPr>
          <p:cNvPr id="411" name="Google Shape;411;p2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412" name="Google Shape;412;p20"/>
          <p:cNvSpPr txBox="1"/>
          <p:nvPr>
            <p:ph idx="2" type="body"/>
          </p:nvPr>
        </p:nvSpPr>
        <p:spPr>
          <a:xfrm>
            <a:off x="4690125" y="1063525"/>
            <a:ext cx="3908700" cy="37869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rgbClr val="EC5D37"/>
              </a:buClr>
              <a:buSzPts val="1000"/>
              <a:buFont typeface="Livvic Light"/>
              <a:buChar char="●"/>
              <a:defRPr sz="1200"/>
            </a:lvl1pPr>
            <a:lvl2pPr indent="-292100" lvl="1" marL="914400" rtl="0">
              <a:spcBef>
                <a:spcPts val="1600"/>
              </a:spcBef>
              <a:spcAft>
                <a:spcPts val="0"/>
              </a:spcAft>
              <a:buClr>
                <a:srgbClr val="FFC800"/>
              </a:buClr>
              <a:buSzPts val="1000"/>
              <a:buFont typeface="Nunito Light"/>
              <a:buChar char="○"/>
              <a:defRPr/>
            </a:lvl2pPr>
            <a:lvl3pPr indent="-292100" lvl="2" marL="1371600" rtl="0">
              <a:spcBef>
                <a:spcPts val="1600"/>
              </a:spcBef>
              <a:spcAft>
                <a:spcPts val="0"/>
              </a:spcAft>
              <a:buClr>
                <a:srgbClr val="FFC800"/>
              </a:buClr>
              <a:buSzPts val="1000"/>
              <a:buFont typeface="Nunito Light"/>
              <a:buChar char="■"/>
              <a:defRPr/>
            </a:lvl3pPr>
            <a:lvl4pPr indent="-292100" lvl="3" marL="1828800" rtl="0">
              <a:spcBef>
                <a:spcPts val="1600"/>
              </a:spcBef>
              <a:spcAft>
                <a:spcPts val="0"/>
              </a:spcAft>
              <a:buClr>
                <a:srgbClr val="FFC800"/>
              </a:buClr>
              <a:buSzPts val="1000"/>
              <a:buFont typeface="Nunito Light"/>
              <a:buChar char="●"/>
              <a:defRPr/>
            </a:lvl4pPr>
            <a:lvl5pPr indent="-292100" lvl="4" marL="2286000" rtl="0">
              <a:spcBef>
                <a:spcPts val="1600"/>
              </a:spcBef>
              <a:spcAft>
                <a:spcPts val="0"/>
              </a:spcAft>
              <a:buClr>
                <a:srgbClr val="434343"/>
              </a:buClr>
              <a:buSzPts val="1000"/>
              <a:buFont typeface="Nunito Light"/>
              <a:buChar char="○"/>
              <a:defRPr/>
            </a:lvl5pPr>
            <a:lvl6pPr indent="-292100" lvl="5" marL="2743200" rtl="0">
              <a:spcBef>
                <a:spcPts val="1600"/>
              </a:spcBef>
              <a:spcAft>
                <a:spcPts val="0"/>
              </a:spcAft>
              <a:buClr>
                <a:srgbClr val="434343"/>
              </a:buClr>
              <a:buSzPts val="1000"/>
              <a:buFont typeface="Nunito Light"/>
              <a:buChar char="■"/>
              <a:defRPr/>
            </a:lvl6pPr>
            <a:lvl7pPr indent="-292100" lvl="6" marL="3200400" rtl="0">
              <a:spcBef>
                <a:spcPts val="1600"/>
              </a:spcBef>
              <a:spcAft>
                <a:spcPts val="0"/>
              </a:spcAft>
              <a:buClr>
                <a:srgbClr val="434343"/>
              </a:buClr>
              <a:buSzPts val="1000"/>
              <a:buFont typeface="Nunito Light"/>
              <a:buChar char="●"/>
              <a:defRPr/>
            </a:lvl7pPr>
            <a:lvl8pPr indent="-292100" lvl="7" marL="3657600" rtl="0">
              <a:spcBef>
                <a:spcPts val="1600"/>
              </a:spcBef>
              <a:spcAft>
                <a:spcPts val="0"/>
              </a:spcAft>
              <a:buClr>
                <a:srgbClr val="434343"/>
              </a:buClr>
              <a:buSzPts val="1000"/>
              <a:buFont typeface="Nunito Light"/>
              <a:buChar char="○"/>
              <a:defRPr/>
            </a:lvl8pPr>
            <a:lvl9pPr indent="-292100" lvl="8" marL="4114800" rtl="0">
              <a:spcBef>
                <a:spcPts val="1600"/>
              </a:spcBef>
              <a:spcAft>
                <a:spcPts val="1600"/>
              </a:spcAft>
              <a:buClr>
                <a:srgbClr val="434343"/>
              </a:buClr>
              <a:buSzPts val="1000"/>
              <a:buFont typeface="Nunito Light"/>
              <a:buChar char="■"/>
              <a:defRPr/>
            </a:lvl9pPr>
          </a:lstStyle>
          <a:p/>
        </p:txBody>
      </p:sp>
      <p:sp>
        <p:nvSpPr>
          <p:cNvPr id="413" name="Google Shape;413;p20"/>
          <p:cNvSpPr/>
          <p:nvPr/>
        </p:nvSpPr>
        <p:spPr>
          <a:xfrm>
            <a:off x="8829925" y="1123700"/>
            <a:ext cx="108650" cy="108625"/>
          </a:xfrm>
          <a:custGeom>
            <a:rect b="b" l="l" r="r" t="t"/>
            <a:pathLst>
              <a:path extrusionOk="0" h="4345" w="4346">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0"/>
          <p:cNvSpPr/>
          <p:nvPr/>
        </p:nvSpPr>
        <p:spPr>
          <a:xfrm>
            <a:off x="9156250" y="1340450"/>
            <a:ext cx="111450" cy="110975"/>
          </a:xfrm>
          <a:custGeom>
            <a:rect b="b" l="l" r="r" t="t"/>
            <a:pathLst>
              <a:path extrusionOk="0" h="4439" w="4458">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0"/>
          <p:cNvSpPr/>
          <p:nvPr/>
        </p:nvSpPr>
        <p:spPr>
          <a:xfrm>
            <a:off x="5809850" y="214400"/>
            <a:ext cx="108625" cy="108625"/>
          </a:xfrm>
          <a:custGeom>
            <a:rect b="b" l="l" r="r" t="t"/>
            <a:pathLst>
              <a:path extrusionOk="0" h="4345" w="4345">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0"/>
          <p:cNvSpPr/>
          <p:nvPr/>
        </p:nvSpPr>
        <p:spPr>
          <a:xfrm>
            <a:off x="7079800" y="420088"/>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0"/>
          <p:cNvSpPr/>
          <p:nvPr/>
        </p:nvSpPr>
        <p:spPr>
          <a:xfrm>
            <a:off x="7952700" y="278513"/>
            <a:ext cx="44975" cy="44500"/>
          </a:xfrm>
          <a:custGeom>
            <a:rect b="b" l="l" r="r" t="t"/>
            <a:pathLst>
              <a:path extrusionOk="0" h="1780" w="1799">
                <a:moveTo>
                  <a:pt x="1" y="1"/>
                </a:moveTo>
                <a:lnTo>
                  <a:pt x="1" y="1780"/>
                </a:lnTo>
                <a:lnTo>
                  <a:pt x="1798" y="1780"/>
                </a:lnTo>
                <a:lnTo>
                  <a:pt x="1798"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0"/>
          <p:cNvSpPr/>
          <p:nvPr/>
        </p:nvSpPr>
        <p:spPr>
          <a:xfrm>
            <a:off x="7372450" y="-69325"/>
            <a:ext cx="155925" cy="155925"/>
          </a:xfrm>
          <a:custGeom>
            <a:rect b="b" l="l" r="r" t="t"/>
            <a:pathLst>
              <a:path extrusionOk="0" h="6237" w="6237">
                <a:moveTo>
                  <a:pt x="0" y="0"/>
                </a:moveTo>
                <a:lnTo>
                  <a:pt x="0" y="6236"/>
                </a:lnTo>
                <a:lnTo>
                  <a:pt x="6236" y="6236"/>
                </a:lnTo>
                <a:lnTo>
                  <a:pt x="6236"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0"/>
          <p:cNvSpPr/>
          <p:nvPr/>
        </p:nvSpPr>
        <p:spPr>
          <a:xfrm>
            <a:off x="8464275" y="355050"/>
            <a:ext cx="155925" cy="156400"/>
          </a:xfrm>
          <a:custGeom>
            <a:rect b="b" l="l" r="r" t="t"/>
            <a:pathLst>
              <a:path extrusionOk="0" h="6256" w="6237">
                <a:moveTo>
                  <a:pt x="1" y="1"/>
                </a:moveTo>
                <a:lnTo>
                  <a:pt x="1" y="6256"/>
                </a:lnTo>
                <a:lnTo>
                  <a:pt x="6237" y="6256"/>
                </a:lnTo>
                <a:lnTo>
                  <a:pt x="623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0"/>
          <p:cNvSpPr/>
          <p:nvPr/>
        </p:nvSpPr>
        <p:spPr>
          <a:xfrm>
            <a:off x="7264275" y="607363"/>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0"/>
          <p:cNvSpPr/>
          <p:nvPr/>
        </p:nvSpPr>
        <p:spPr>
          <a:xfrm>
            <a:off x="6298850" y="907625"/>
            <a:ext cx="155925" cy="155900"/>
          </a:xfrm>
          <a:custGeom>
            <a:rect b="b" l="l" r="r" t="t"/>
            <a:pathLst>
              <a:path extrusionOk="0" h="6236" w="6237">
                <a:moveTo>
                  <a:pt x="1" y="0"/>
                </a:moveTo>
                <a:lnTo>
                  <a:pt x="1" y="6236"/>
                </a:lnTo>
                <a:lnTo>
                  <a:pt x="6237" y="6236"/>
                </a:lnTo>
                <a:lnTo>
                  <a:pt x="6237"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0"/>
          <p:cNvSpPr/>
          <p:nvPr/>
        </p:nvSpPr>
        <p:spPr>
          <a:xfrm>
            <a:off x="-83000" y="4540463"/>
            <a:ext cx="164825" cy="164375"/>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0"/>
          <p:cNvSpPr/>
          <p:nvPr/>
        </p:nvSpPr>
        <p:spPr>
          <a:xfrm>
            <a:off x="101475" y="4727738"/>
            <a:ext cx="122675" cy="122675"/>
          </a:xfrm>
          <a:custGeom>
            <a:rect b="b" l="l" r="r" t="t"/>
            <a:pathLst>
              <a:path extrusionOk="0" h="4907" w="4907">
                <a:moveTo>
                  <a:pt x="0" y="1"/>
                </a:moveTo>
                <a:lnTo>
                  <a:pt x="0" y="4907"/>
                </a:lnTo>
                <a:lnTo>
                  <a:pt x="4907" y="4907"/>
                </a:lnTo>
                <a:lnTo>
                  <a:pt x="4907"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nvSpPr>
        <p:spPr>
          <a:xfrm>
            <a:off x="720239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3"/>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3"/>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3"/>
          <p:cNvSpPr txBox="1"/>
          <p:nvPr>
            <p:ph type="ctrTitle"/>
          </p:nvPr>
        </p:nvSpPr>
        <p:spPr>
          <a:xfrm>
            <a:off x="2031287" y="1742775"/>
            <a:ext cx="2622000" cy="837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p:txBody>
      </p:sp>
      <p:sp>
        <p:nvSpPr>
          <p:cNvPr id="57" name="Google Shape;57;p3"/>
          <p:cNvSpPr txBox="1"/>
          <p:nvPr>
            <p:ph idx="1" type="subTitle"/>
          </p:nvPr>
        </p:nvSpPr>
        <p:spPr>
          <a:xfrm>
            <a:off x="1791587" y="2417450"/>
            <a:ext cx="3101400" cy="104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p:txBody>
      </p:sp>
      <p:sp>
        <p:nvSpPr>
          <p:cNvPr id="58" name="Google Shape;58;p3"/>
          <p:cNvSpPr txBox="1"/>
          <p:nvPr>
            <p:ph hasCustomPrompt="1" idx="2" type="title"/>
          </p:nvPr>
        </p:nvSpPr>
        <p:spPr>
          <a:xfrm>
            <a:off x="5834900" y="2122225"/>
            <a:ext cx="981000" cy="57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5">
    <p:spTree>
      <p:nvGrpSpPr>
        <p:cNvPr id="424" name="Shape 424"/>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25" name="Shape 42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 name="Shape 59"/>
        <p:cNvGrpSpPr/>
        <p:nvPr/>
      </p:nvGrpSpPr>
      <p:grpSpPr>
        <a:xfrm>
          <a:off x="0" y="0"/>
          <a:ext cx="0" cy="0"/>
          <a:chOff x="0" y="0"/>
          <a:chExt cx="0" cy="0"/>
        </a:xfrm>
      </p:grpSpPr>
      <p:sp>
        <p:nvSpPr>
          <p:cNvPr id="60" name="Google Shape;60;p4"/>
          <p:cNvSpPr txBox="1"/>
          <p:nvPr>
            <p:ph idx="1" type="body"/>
          </p:nvPr>
        </p:nvSpPr>
        <p:spPr>
          <a:xfrm>
            <a:off x="618825" y="1679175"/>
            <a:ext cx="3534300" cy="2090100"/>
          </a:xfrm>
          <a:prstGeom prst="rect">
            <a:avLst/>
          </a:prstGeom>
        </p:spPr>
        <p:txBody>
          <a:bodyPr anchorCtr="0" anchor="t" bIns="91425" lIns="91425" spcFirstLastPara="1" rIns="91425" wrap="square" tIns="91425">
            <a:noAutofit/>
          </a:bodyPr>
          <a:lstStyle>
            <a:lvl1pPr indent="-342900" lvl="0" marL="457200">
              <a:lnSpc>
                <a:spcPct val="100000"/>
              </a:lnSpc>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61" name="Google Shape;61;p4"/>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62" name="Google Shape;62;p4"/>
          <p:cNvSpPr/>
          <p:nvPr/>
        </p:nvSpPr>
        <p:spPr>
          <a:xfrm>
            <a:off x="720000" y="46901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4"/>
          <p:cNvSpPr/>
          <p:nvPr/>
        </p:nvSpPr>
        <p:spPr>
          <a:xfrm>
            <a:off x="2058475" y="41522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a:off x="1432075" y="4296400"/>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4"/>
          <p:cNvSpPr/>
          <p:nvPr/>
        </p:nvSpPr>
        <p:spPr>
          <a:xfrm>
            <a:off x="2194725" y="44747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
          <p:cNvSpPr/>
          <p:nvPr/>
        </p:nvSpPr>
        <p:spPr>
          <a:xfrm>
            <a:off x="1585475" y="469551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4"/>
          <p:cNvGrpSpPr/>
          <p:nvPr/>
        </p:nvGrpSpPr>
        <p:grpSpPr>
          <a:xfrm>
            <a:off x="8148521" y="3004593"/>
            <a:ext cx="98059" cy="1147596"/>
            <a:chOff x="3347921" y="16006"/>
            <a:chExt cx="98059" cy="1147596"/>
          </a:xfrm>
        </p:grpSpPr>
        <p:sp>
          <p:nvSpPr>
            <p:cNvPr id="68" name="Google Shape;68;p4"/>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 name="Google Shape;70;p4"/>
          <p:cNvGrpSpPr/>
          <p:nvPr/>
        </p:nvGrpSpPr>
        <p:grpSpPr>
          <a:xfrm>
            <a:off x="281421" y="3769263"/>
            <a:ext cx="121172" cy="760495"/>
            <a:chOff x="5245196" y="3136513"/>
            <a:chExt cx="121172" cy="760495"/>
          </a:xfrm>
        </p:grpSpPr>
        <p:sp>
          <p:nvSpPr>
            <p:cNvPr id="71" name="Google Shape;71;p4"/>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4"/>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4"/>
          <p:cNvGrpSpPr/>
          <p:nvPr/>
        </p:nvGrpSpPr>
        <p:grpSpPr>
          <a:xfrm>
            <a:off x="8534739" y="4069632"/>
            <a:ext cx="57599" cy="831799"/>
            <a:chOff x="2038689" y="173907"/>
            <a:chExt cx="57599" cy="831799"/>
          </a:xfrm>
        </p:grpSpPr>
        <p:sp>
          <p:nvSpPr>
            <p:cNvPr id="74" name="Google Shape;74;p4"/>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4"/>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4"/>
          <p:cNvSpPr/>
          <p:nvPr/>
        </p:nvSpPr>
        <p:spPr>
          <a:xfrm>
            <a:off x="7686100" y="45688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8868125" y="3769263"/>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8" name="Shape 78"/>
        <p:cNvGrpSpPr/>
        <p:nvPr/>
      </p:nvGrpSpPr>
      <p:grpSpPr>
        <a:xfrm>
          <a:off x="0" y="0"/>
          <a:ext cx="0" cy="0"/>
          <a:chOff x="0" y="0"/>
          <a:chExt cx="0" cy="0"/>
        </a:xfrm>
      </p:grpSpPr>
      <p:sp>
        <p:nvSpPr>
          <p:cNvPr id="79" name="Google Shape;79;p5"/>
          <p:cNvSpPr txBox="1"/>
          <p:nvPr>
            <p:ph type="ctrTitle"/>
          </p:nvPr>
        </p:nvSpPr>
        <p:spPr>
          <a:xfrm>
            <a:off x="923625" y="1196026"/>
            <a:ext cx="982200" cy="5778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0" name="Google Shape;80;p5"/>
          <p:cNvSpPr txBox="1"/>
          <p:nvPr>
            <p:ph idx="1" type="subTitle"/>
          </p:nvPr>
        </p:nvSpPr>
        <p:spPr>
          <a:xfrm>
            <a:off x="923637" y="1684093"/>
            <a:ext cx="26205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1" name="Google Shape;81;p5"/>
          <p:cNvSpPr txBox="1"/>
          <p:nvPr>
            <p:ph idx="2" type="ctrTitle"/>
          </p:nvPr>
        </p:nvSpPr>
        <p:spPr>
          <a:xfrm>
            <a:off x="7050379" y="1196025"/>
            <a:ext cx="1137300" cy="5778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000000"/>
              </a:buClr>
              <a:buSzPts val="1800"/>
              <a:buFont typeface="Fira Sans Condensed Medium"/>
              <a:buNone/>
              <a:defRPr sz="2400">
                <a:solidFill>
                  <a:schemeClr val="lt1"/>
                </a:solidFill>
              </a:defRPr>
            </a:lvl1pPr>
            <a:lvl2pPr lvl="1"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2pPr>
            <a:lvl3pPr lvl="2"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3pPr>
            <a:lvl4pPr lvl="3"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4pPr>
            <a:lvl5pPr lvl="4"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5pPr>
            <a:lvl6pPr lvl="5"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6pPr>
            <a:lvl7pPr lvl="6"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7pPr>
            <a:lvl8pPr lvl="7"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8pPr>
            <a:lvl9pPr lvl="8" rtl="0" algn="ctr">
              <a:spcBef>
                <a:spcPts val="0"/>
              </a:spcBef>
              <a:spcAft>
                <a:spcPts val="0"/>
              </a:spcAft>
              <a:buClr>
                <a:srgbClr val="000000"/>
              </a:buClr>
              <a:buSzPts val="1800"/>
              <a:buFont typeface="Fira Sans Condensed Medium"/>
              <a:buNone/>
              <a:defRPr sz="1800">
                <a:solidFill>
                  <a:srgbClr val="000000"/>
                </a:solidFill>
                <a:latin typeface="Fira Sans Condensed Medium"/>
                <a:ea typeface="Fira Sans Condensed Medium"/>
                <a:cs typeface="Fira Sans Condensed Medium"/>
                <a:sym typeface="Fira Sans Condensed Medium"/>
              </a:defRPr>
            </a:lvl9pPr>
          </a:lstStyle>
          <a:p/>
        </p:txBody>
      </p:sp>
      <p:sp>
        <p:nvSpPr>
          <p:cNvPr id="82" name="Google Shape;82;p5"/>
          <p:cNvSpPr txBox="1"/>
          <p:nvPr>
            <p:ph idx="3" type="subTitle"/>
          </p:nvPr>
        </p:nvSpPr>
        <p:spPr>
          <a:xfrm>
            <a:off x="5450166" y="1684093"/>
            <a:ext cx="27375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000000"/>
              </a:buClr>
              <a:buSzPts val="1000"/>
              <a:buNone/>
              <a:defRPr sz="1400"/>
            </a:lvl1pPr>
            <a:lvl2pPr lvl="1" rtl="0" algn="ctr">
              <a:lnSpc>
                <a:spcPct val="100000"/>
              </a:lnSpc>
              <a:spcBef>
                <a:spcPts val="0"/>
              </a:spcBef>
              <a:spcAft>
                <a:spcPts val="0"/>
              </a:spcAft>
              <a:buClr>
                <a:srgbClr val="000000"/>
              </a:buClr>
              <a:buSzPts val="1000"/>
              <a:buNone/>
              <a:defRPr sz="1000">
                <a:solidFill>
                  <a:srgbClr val="000000"/>
                </a:solidFill>
              </a:defRPr>
            </a:lvl2pPr>
            <a:lvl3pPr lvl="2" rtl="0" algn="ctr">
              <a:lnSpc>
                <a:spcPct val="100000"/>
              </a:lnSpc>
              <a:spcBef>
                <a:spcPts val="0"/>
              </a:spcBef>
              <a:spcAft>
                <a:spcPts val="0"/>
              </a:spcAft>
              <a:buClr>
                <a:srgbClr val="000000"/>
              </a:buClr>
              <a:buSzPts val="1000"/>
              <a:buNone/>
              <a:defRPr sz="1000">
                <a:solidFill>
                  <a:srgbClr val="000000"/>
                </a:solidFill>
              </a:defRPr>
            </a:lvl3pPr>
            <a:lvl4pPr lvl="3" rtl="0" algn="ctr">
              <a:lnSpc>
                <a:spcPct val="100000"/>
              </a:lnSpc>
              <a:spcBef>
                <a:spcPts val="0"/>
              </a:spcBef>
              <a:spcAft>
                <a:spcPts val="0"/>
              </a:spcAft>
              <a:buClr>
                <a:srgbClr val="000000"/>
              </a:buClr>
              <a:buSzPts val="1000"/>
              <a:buNone/>
              <a:defRPr sz="1000">
                <a:solidFill>
                  <a:srgbClr val="000000"/>
                </a:solidFill>
              </a:defRPr>
            </a:lvl4pPr>
            <a:lvl5pPr lvl="4" rtl="0" algn="ctr">
              <a:lnSpc>
                <a:spcPct val="100000"/>
              </a:lnSpc>
              <a:spcBef>
                <a:spcPts val="0"/>
              </a:spcBef>
              <a:spcAft>
                <a:spcPts val="0"/>
              </a:spcAft>
              <a:buClr>
                <a:srgbClr val="000000"/>
              </a:buClr>
              <a:buSzPts val="1000"/>
              <a:buNone/>
              <a:defRPr sz="1000">
                <a:solidFill>
                  <a:srgbClr val="000000"/>
                </a:solidFill>
              </a:defRPr>
            </a:lvl5pPr>
            <a:lvl6pPr lvl="5" rtl="0" algn="ctr">
              <a:lnSpc>
                <a:spcPct val="100000"/>
              </a:lnSpc>
              <a:spcBef>
                <a:spcPts val="0"/>
              </a:spcBef>
              <a:spcAft>
                <a:spcPts val="0"/>
              </a:spcAft>
              <a:buClr>
                <a:srgbClr val="000000"/>
              </a:buClr>
              <a:buSzPts val="1000"/>
              <a:buNone/>
              <a:defRPr sz="1000">
                <a:solidFill>
                  <a:srgbClr val="000000"/>
                </a:solidFill>
              </a:defRPr>
            </a:lvl6pPr>
            <a:lvl7pPr lvl="6" rtl="0" algn="ctr">
              <a:lnSpc>
                <a:spcPct val="100000"/>
              </a:lnSpc>
              <a:spcBef>
                <a:spcPts val="0"/>
              </a:spcBef>
              <a:spcAft>
                <a:spcPts val="0"/>
              </a:spcAft>
              <a:buClr>
                <a:srgbClr val="000000"/>
              </a:buClr>
              <a:buSzPts val="1000"/>
              <a:buNone/>
              <a:defRPr sz="1000">
                <a:solidFill>
                  <a:srgbClr val="000000"/>
                </a:solidFill>
              </a:defRPr>
            </a:lvl7pPr>
            <a:lvl8pPr lvl="7" rtl="0" algn="ctr">
              <a:lnSpc>
                <a:spcPct val="100000"/>
              </a:lnSpc>
              <a:spcBef>
                <a:spcPts val="0"/>
              </a:spcBef>
              <a:spcAft>
                <a:spcPts val="0"/>
              </a:spcAft>
              <a:buClr>
                <a:srgbClr val="000000"/>
              </a:buClr>
              <a:buSzPts val="1000"/>
              <a:buNone/>
              <a:defRPr sz="1000">
                <a:solidFill>
                  <a:srgbClr val="000000"/>
                </a:solidFill>
              </a:defRPr>
            </a:lvl8pPr>
            <a:lvl9pPr lvl="8" rtl="0" algn="ctr">
              <a:lnSpc>
                <a:spcPct val="100000"/>
              </a:lnSpc>
              <a:spcBef>
                <a:spcPts val="0"/>
              </a:spcBef>
              <a:spcAft>
                <a:spcPts val="0"/>
              </a:spcAft>
              <a:buClr>
                <a:srgbClr val="000000"/>
              </a:buClr>
              <a:buSzPts val="1000"/>
              <a:buNone/>
              <a:defRPr sz="1000">
                <a:solidFill>
                  <a:srgbClr val="000000"/>
                </a:solidFill>
              </a:defRPr>
            </a:lvl9pPr>
          </a:lstStyle>
          <a:p/>
        </p:txBody>
      </p:sp>
      <p:sp>
        <p:nvSpPr>
          <p:cNvPr id="83" name="Google Shape;83;p5"/>
          <p:cNvSpPr txBox="1"/>
          <p:nvPr>
            <p:ph idx="4" type="ctrTitle"/>
          </p:nvPr>
        </p:nvSpPr>
        <p:spPr>
          <a:xfrm>
            <a:off x="618825" y="411675"/>
            <a:ext cx="46182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84" name="Google Shape;84;p5"/>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5"/>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5"/>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6626134" y="-164562"/>
            <a:ext cx="121172" cy="760495"/>
            <a:chOff x="5245196" y="3136513"/>
            <a:chExt cx="121172" cy="760495"/>
          </a:xfrm>
        </p:grpSpPr>
        <p:sp>
          <p:nvSpPr>
            <p:cNvPr id="89" name="Google Shape;89;p5"/>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5"/>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5"/>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6"/>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95" name="Google Shape;95;p6"/>
          <p:cNvSpPr/>
          <p:nvPr/>
        </p:nvSpPr>
        <p:spPr>
          <a:xfrm>
            <a:off x="7573050" y="27737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6"/>
          <p:cNvSpPr/>
          <p:nvPr/>
        </p:nvSpPr>
        <p:spPr>
          <a:xfrm>
            <a:off x="8985850" y="4116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6"/>
          <p:cNvSpPr/>
          <p:nvPr/>
        </p:nvSpPr>
        <p:spPr>
          <a:xfrm>
            <a:off x="8359450" y="5558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6"/>
          <p:cNvSpPr/>
          <p:nvPr/>
        </p:nvSpPr>
        <p:spPr>
          <a:xfrm>
            <a:off x="9122100" y="7342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6"/>
          <p:cNvSpPr/>
          <p:nvPr/>
        </p:nvSpPr>
        <p:spPr>
          <a:xfrm>
            <a:off x="8798600" y="108865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6"/>
          <p:cNvSpPr/>
          <p:nvPr/>
        </p:nvSpPr>
        <p:spPr>
          <a:xfrm>
            <a:off x="6099342" y="-150600"/>
            <a:ext cx="96045" cy="95462"/>
          </a:xfrm>
          <a:custGeom>
            <a:rect b="b" l="l" r="r" t="t"/>
            <a:pathLst>
              <a:path extrusionOk="0" h="3109" w="3128">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6"/>
          <p:cNvSpPr/>
          <p:nvPr/>
        </p:nvSpPr>
        <p:spPr>
          <a:xfrm>
            <a:off x="6702523" y="444536"/>
            <a:ext cx="95493" cy="95462"/>
          </a:xfrm>
          <a:custGeom>
            <a:rect b="b" l="l" r="r" t="t"/>
            <a:pathLst>
              <a:path extrusionOk="0" h="3109" w="311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a:off x="5904975" y="143222"/>
            <a:ext cx="82259" cy="82259"/>
          </a:xfrm>
          <a:custGeom>
            <a:rect b="b" l="l" r="r" t="t"/>
            <a:pathLst>
              <a:path extrusionOk="0" h="2679" w="2679">
                <a:moveTo>
                  <a:pt x="1" y="1"/>
                </a:moveTo>
                <a:lnTo>
                  <a:pt x="1" y="2679"/>
                </a:lnTo>
                <a:lnTo>
                  <a:pt x="2679" y="2679"/>
                </a:lnTo>
                <a:lnTo>
                  <a:pt x="2679"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6"/>
          <p:cNvSpPr/>
          <p:nvPr/>
        </p:nvSpPr>
        <p:spPr>
          <a:xfrm>
            <a:off x="303600" y="4401725"/>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6"/>
          <p:cNvSpPr/>
          <p:nvPr/>
        </p:nvSpPr>
        <p:spPr>
          <a:xfrm>
            <a:off x="564075" y="4753900"/>
            <a:ext cx="155925" cy="156375"/>
          </a:xfrm>
          <a:custGeom>
            <a:rect b="b" l="l" r="r" t="t"/>
            <a:pathLst>
              <a:path extrusionOk="0" h="6255" w="6237">
                <a:moveTo>
                  <a:pt x="0" y="0"/>
                </a:moveTo>
                <a:lnTo>
                  <a:pt x="0" y="6255"/>
                </a:lnTo>
                <a:lnTo>
                  <a:pt x="6236" y="6255"/>
                </a:lnTo>
                <a:lnTo>
                  <a:pt x="62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sp>
        <p:nvSpPr>
          <p:cNvPr id="106" name="Google Shape;106;p7"/>
          <p:cNvSpPr txBox="1"/>
          <p:nvPr>
            <p:ph idx="1" type="body"/>
          </p:nvPr>
        </p:nvSpPr>
        <p:spPr>
          <a:xfrm>
            <a:off x="618306" y="2199025"/>
            <a:ext cx="1905900" cy="1296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6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107" name="Google Shape;107;p7"/>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00000"/>
              </a:buClr>
              <a:buSzPts val="3600"/>
              <a:buNone/>
              <a:defRPr sz="3000"/>
            </a:lvl1pPr>
            <a:lvl2pPr lvl="1" rtl="0" algn="ctr">
              <a:spcBef>
                <a:spcPts val="0"/>
              </a:spcBef>
              <a:spcAft>
                <a:spcPts val="0"/>
              </a:spcAft>
              <a:buClr>
                <a:srgbClr val="D9D9D9"/>
              </a:buClr>
              <a:buSzPts val="1800"/>
              <a:buNone/>
              <a:defRPr sz="1800">
                <a:solidFill>
                  <a:srgbClr val="D9D9D9"/>
                </a:solidFill>
              </a:defRPr>
            </a:lvl2pPr>
            <a:lvl3pPr lvl="2" rtl="0" algn="ctr">
              <a:spcBef>
                <a:spcPts val="0"/>
              </a:spcBef>
              <a:spcAft>
                <a:spcPts val="0"/>
              </a:spcAft>
              <a:buClr>
                <a:srgbClr val="D9D9D9"/>
              </a:buClr>
              <a:buSzPts val="1800"/>
              <a:buNone/>
              <a:defRPr sz="1800">
                <a:solidFill>
                  <a:srgbClr val="D9D9D9"/>
                </a:solidFill>
              </a:defRPr>
            </a:lvl3pPr>
            <a:lvl4pPr lvl="3" rtl="0" algn="ctr">
              <a:spcBef>
                <a:spcPts val="0"/>
              </a:spcBef>
              <a:spcAft>
                <a:spcPts val="0"/>
              </a:spcAft>
              <a:buClr>
                <a:srgbClr val="D9D9D9"/>
              </a:buClr>
              <a:buSzPts val="1800"/>
              <a:buNone/>
              <a:defRPr sz="1800">
                <a:solidFill>
                  <a:srgbClr val="D9D9D9"/>
                </a:solidFill>
              </a:defRPr>
            </a:lvl4pPr>
            <a:lvl5pPr lvl="4" rtl="0" algn="ctr">
              <a:spcBef>
                <a:spcPts val="0"/>
              </a:spcBef>
              <a:spcAft>
                <a:spcPts val="0"/>
              </a:spcAft>
              <a:buClr>
                <a:srgbClr val="D9D9D9"/>
              </a:buClr>
              <a:buSzPts val="1800"/>
              <a:buNone/>
              <a:defRPr sz="1800">
                <a:solidFill>
                  <a:srgbClr val="D9D9D9"/>
                </a:solidFill>
              </a:defRPr>
            </a:lvl5pPr>
            <a:lvl6pPr lvl="5" rtl="0" algn="ctr">
              <a:spcBef>
                <a:spcPts val="0"/>
              </a:spcBef>
              <a:spcAft>
                <a:spcPts val="0"/>
              </a:spcAft>
              <a:buClr>
                <a:srgbClr val="D9D9D9"/>
              </a:buClr>
              <a:buSzPts val="1800"/>
              <a:buNone/>
              <a:defRPr sz="1800">
                <a:solidFill>
                  <a:srgbClr val="D9D9D9"/>
                </a:solidFill>
              </a:defRPr>
            </a:lvl6pPr>
            <a:lvl7pPr lvl="6" rtl="0" algn="ctr">
              <a:spcBef>
                <a:spcPts val="0"/>
              </a:spcBef>
              <a:spcAft>
                <a:spcPts val="0"/>
              </a:spcAft>
              <a:buClr>
                <a:srgbClr val="D9D9D9"/>
              </a:buClr>
              <a:buSzPts val="1800"/>
              <a:buNone/>
              <a:defRPr sz="1800">
                <a:solidFill>
                  <a:srgbClr val="D9D9D9"/>
                </a:solidFill>
              </a:defRPr>
            </a:lvl7pPr>
            <a:lvl8pPr lvl="7" rtl="0" algn="ctr">
              <a:spcBef>
                <a:spcPts val="0"/>
              </a:spcBef>
              <a:spcAft>
                <a:spcPts val="0"/>
              </a:spcAft>
              <a:buClr>
                <a:srgbClr val="D9D9D9"/>
              </a:buClr>
              <a:buSzPts val="1800"/>
              <a:buNone/>
              <a:defRPr sz="1800">
                <a:solidFill>
                  <a:srgbClr val="D9D9D9"/>
                </a:solidFill>
              </a:defRPr>
            </a:lvl8pPr>
            <a:lvl9pPr lvl="8" rtl="0" algn="ctr">
              <a:spcBef>
                <a:spcPts val="0"/>
              </a:spcBef>
              <a:spcAft>
                <a:spcPts val="0"/>
              </a:spcAft>
              <a:buClr>
                <a:srgbClr val="D9D9D9"/>
              </a:buClr>
              <a:buSzPts val="1800"/>
              <a:buNone/>
              <a:defRPr sz="1800">
                <a:solidFill>
                  <a:srgbClr val="D9D9D9"/>
                </a:solidFill>
              </a:defRPr>
            </a:lvl9pPr>
          </a:lstStyle>
          <a:p/>
        </p:txBody>
      </p:sp>
      <p:sp>
        <p:nvSpPr>
          <p:cNvPr id="108" name="Google Shape;108;p7"/>
          <p:cNvSpPr/>
          <p:nvPr/>
        </p:nvSpPr>
        <p:spPr>
          <a:xfrm>
            <a:off x="7131388" y="365350"/>
            <a:ext cx="167150" cy="167150"/>
          </a:xfrm>
          <a:custGeom>
            <a:rect b="b" l="l" r="r" t="t"/>
            <a:pathLst>
              <a:path extrusionOk="0" h="6686" w="6686">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7"/>
          <p:cNvSpPr/>
          <p:nvPr/>
        </p:nvSpPr>
        <p:spPr>
          <a:xfrm>
            <a:off x="8403188" y="218375"/>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a:off x="7776788" y="362575"/>
            <a:ext cx="52475" cy="52450"/>
          </a:xfrm>
          <a:custGeom>
            <a:rect b="b" l="l" r="r" t="t"/>
            <a:pathLst>
              <a:path extrusionOk="0" h="2098" w="2099">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a:off x="8539438" y="540950"/>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7"/>
          <p:cNvGrpSpPr/>
          <p:nvPr/>
        </p:nvGrpSpPr>
        <p:grpSpPr>
          <a:xfrm>
            <a:off x="6626134" y="-164562"/>
            <a:ext cx="121172" cy="760495"/>
            <a:chOff x="5245196" y="3136513"/>
            <a:chExt cx="121172" cy="760495"/>
          </a:xfrm>
        </p:grpSpPr>
        <p:sp>
          <p:nvSpPr>
            <p:cNvPr id="113" name="Google Shape;113;p7"/>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7"/>
          <p:cNvSpPr/>
          <p:nvPr/>
        </p:nvSpPr>
        <p:spPr>
          <a:xfrm>
            <a:off x="318213" y="4418900"/>
            <a:ext cx="108650" cy="108650"/>
          </a:xfrm>
          <a:custGeom>
            <a:rect b="b" l="l" r="r" t="t"/>
            <a:pathLst>
              <a:path extrusionOk="0" h="4346" w="4346">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a:off x="454463" y="4741475"/>
            <a:ext cx="164350" cy="164350"/>
          </a:xfrm>
          <a:custGeom>
            <a:rect b="b" l="l" r="r" t="t"/>
            <a:pathLst>
              <a:path extrusionOk="0" h="6574" w="6574">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7" name="Shape 117"/>
        <p:cNvGrpSpPr/>
        <p:nvPr/>
      </p:nvGrpSpPr>
      <p:grpSpPr>
        <a:xfrm>
          <a:off x="0" y="0"/>
          <a:ext cx="0" cy="0"/>
          <a:chOff x="0" y="0"/>
          <a:chExt cx="0" cy="0"/>
        </a:xfrm>
      </p:grpSpPr>
      <p:sp>
        <p:nvSpPr>
          <p:cNvPr id="118" name="Google Shape;118;p8"/>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19" name="Google Shape;119;p8"/>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8"/>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8"/>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8"/>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8"/>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8"/>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8"/>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8"/>
          <p:cNvSpPr/>
          <p:nvPr/>
        </p:nvSpPr>
        <p:spPr>
          <a:xfrm>
            <a:off x="1778504" y="2156778"/>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8"/>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8"/>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 name="Google Shape;157;p8"/>
          <p:cNvSpPr/>
          <p:nvPr/>
        </p:nvSpPr>
        <p:spPr>
          <a:xfrm>
            <a:off x="2702019" y="1158651"/>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8"/>
          <p:cNvSpPr/>
          <p:nvPr/>
        </p:nvSpPr>
        <p:spPr>
          <a:xfrm>
            <a:off x="5539523" y="4516718"/>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8"/>
          <p:cNvSpPr/>
          <p:nvPr/>
        </p:nvSpPr>
        <p:spPr>
          <a:xfrm>
            <a:off x="6994217" y="3378784"/>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9" name="Shape 169"/>
        <p:cNvGrpSpPr/>
        <p:nvPr/>
      </p:nvGrpSpPr>
      <p:grpSpPr>
        <a:xfrm>
          <a:off x="0" y="0"/>
          <a:ext cx="0" cy="0"/>
          <a:chOff x="0" y="0"/>
          <a:chExt cx="0" cy="0"/>
        </a:xfrm>
      </p:grpSpPr>
      <p:sp>
        <p:nvSpPr>
          <p:cNvPr id="170" name="Google Shape;170;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1" name="Google Shape;171;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2" name="Google Shape;172;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sp>
        <p:nvSpPr>
          <p:cNvPr id="174" name="Google Shape;174;p10"/>
          <p:cNvSpPr txBox="1"/>
          <p:nvPr>
            <p:ph type="title"/>
          </p:nvPr>
        </p:nvSpPr>
        <p:spPr>
          <a:xfrm>
            <a:off x="581925" y="3391646"/>
            <a:ext cx="4126500" cy="1321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indent="-317500" lvl="1" marL="914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indent="-317500" lvl="2" marL="1371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indent="-317500" lvl="3" marL="18288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indent="-317500" lvl="4" marL="22860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indent="-317500" lvl="5" marL="27432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indent="-317500" lvl="6" marL="32004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indent="-317500" lvl="7" marL="36576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indent="-317500" lvl="8" marL="41148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hyperlink" Target="https://github.com/mgoel00/BTP_SEM7"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jpg"/><Relationship Id="rId4" Type="http://schemas.openxmlformats.org/officeDocument/2006/relationships/image" Target="../media/image1.jpg"/><Relationship Id="rId5" Type="http://schemas.openxmlformats.org/officeDocument/2006/relationships/image" Target="../media/image5.jpg"/><Relationship Id="rId6"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23"/>
          <p:cNvSpPr txBox="1"/>
          <p:nvPr>
            <p:ph idx="1" type="subTitle"/>
          </p:nvPr>
        </p:nvSpPr>
        <p:spPr>
          <a:xfrm>
            <a:off x="2924250" y="2880725"/>
            <a:ext cx="4023300" cy="168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F3F3F3"/>
                </a:solidFill>
                <a:latin typeface="Arial"/>
                <a:ea typeface="Arial"/>
                <a:cs typeface="Arial"/>
                <a:sym typeface="Arial"/>
              </a:rPr>
              <a:t>Submitted by:</a:t>
            </a:r>
            <a:endParaRPr sz="1400">
              <a:solidFill>
                <a:srgbClr val="F3F3F3"/>
              </a:solidFill>
              <a:latin typeface="Arial"/>
              <a:ea typeface="Arial"/>
              <a:cs typeface="Arial"/>
              <a:sym typeface="Arial"/>
            </a:endParaRPr>
          </a:p>
          <a:p>
            <a:pPr indent="-317500" lvl="0" marL="457200" rtl="0" algn="l">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Mayank Goel (111816023)</a:t>
            </a:r>
            <a:endParaRPr sz="1400">
              <a:solidFill>
                <a:srgbClr val="F3F3F3"/>
              </a:solidFill>
              <a:latin typeface="Arial"/>
              <a:ea typeface="Arial"/>
              <a:cs typeface="Arial"/>
              <a:sym typeface="Arial"/>
            </a:endParaRPr>
          </a:p>
          <a:p>
            <a:pPr indent="-317500" lvl="0" marL="457200" rtl="0" algn="l">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Saksham Sachdeva (111815031)</a:t>
            </a:r>
            <a:endParaRPr sz="1400">
              <a:solidFill>
                <a:srgbClr val="F3F3F3"/>
              </a:solidFill>
              <a:latin typeface="Arial"/>
              <a:ea typeface="Arial"/>
              <a:cs typeface="Arial"/>
              <a:sym typeface="Arial"/>
            </a:endParaRPr>
          </a:p>
          <a:p>
            <a:pPr indent="-317500" lvl="0" marL="457200" rtl="0" algn="l">
              <a:spcBef>
                <a:spcPts val="0"/>
              </a:spcBef>
              <a:spcAft>
                <a:spcPts val="0"/>
              </a:spcAft>
              <a:buClr>
                <a:srgbClr val="F3F3F3"/>
              </a:buClr>
              <a:buSzPts val="1400"/>
              <a:buFont typeface="Arial"/>
              <a:buChar char="●"/>
            </a:pPr>
            <a:r>
              <a:rPr lang="en" sz="1400">
                <a:solidFill>
                  <a:srgbClr val="F3F3F3"/>
                </a:solidFill>
                <a:latin typeface="Arial"/>
                <a:ea typeface="Arial"/>
                <a:cs typeface="Arial"/>
                <a:sym typeface="Arial"/>
              </a:rPr>
              <a:t>Shreyansh Gupta (111816034)</a:t>
            </a:r>
            <a:endParaRPr sz="1400">
              <a:solidFill>
                <a:srgbClr val="F3F3F3"/>
              </a:solidFill>
              <a:latin typeface="Arial"/>
              <a:ea typeface="Arial"/>
              <a:cs typeface="Arial"/>
              <a:sym typeface="Arial"/>
            </a:endParaRPr>
          </a:p>
        </p:txBody>
      </p:sp>
      <p:sp>
        <p:nvSpPr>
          <p:cNvPr id="431" name="Google Shape;431;p23"/>
          <p:cNvSpPr txBox="1"/>
          <p:nvPr>
            <p:ph type="ctrTitle"/>
          </p:nvPr>
        </p:nvSpPr>
        <p:spPr>
          <a:xfrm>
            <a:off x="1561650" y="192879"/>
            <a:ext cx="6020700" cy="2665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700"/>
              <a:t>FACE MASK </a:t>
            </a:r>
            <a:endParaRPr sz="3700"/>
          </a:p>
          <a:p>
            <a:pPr indent="0" lvl="0" marL="0" rtl="0" algn="ctr">
              <a:spcBef>
                <a:spcPts val="0"/>
              </a:spcBef>
              <a:spcAft>
                <a:spcPts val="0"/>
              </a:spcAft>
              <a:buNone/>
            </a:pPr>
            <a:r>
              <a:rPr lang="en" sz="3700">
                <a:solidFill>
                  <a:schemeClr val="accent2"/>
                </a:solidFill>
              </a:rPr>
              <a:t>DETECTION</a:t>
            </a:r>
            <a:r>
              <a:rPr lang="en" sz="3700"/>
              <a:t> AND </a:t>
            </a:r>
            <a:r>
              <a:rPr lang="en" sz="3700">
                <a:solidFill>
                  <a:schemeClr val="accent2"/>
                </a:solidFill>
              </a:rPr>
              <a:t>RECOGNITION </a:t>
            </a:r>
            <a:r>
              <a:rPr lang="en" sz="3700"/>
              <a:t>WITH </a:t>
            </a:r>
            <a:endParaRPr sz="3700"/>
          </a:p>
          <a:p>
            <a:pPr indent="0" lvl="0" marL="0" rtl="0" algn="ctr">
              <a:spcBef>
                <a:spcPts val="0"/>
              </a:spcBef>
              <a:spcAft>
                <a:spcPts val="0"/>
              </a:spcAft>
              <a:buNone/>
            </a:pPr>
            <a:r>
              <a:rPr lang="en" sz="3700"/>
              <a:t>EMAIL </a:t>
            </a:r>
            <a:r>
              <a:rPr lang="en" sz="3700">
                <a:solidFill>
                  <a:schemeClr val="accent2"/>
                </a:solidFill>
              </a:rPr>
              <a:t>VERIFICATION</a:t>
            </a:r>
            <a:r>
              <a:rPr lang="en" sz="3700"/>
              <a:t> </a:t>
            </a:r>
            <a:endParaRPr sz="3700"/>
          </a:p>
        </p:txBody>
      </p:sp>
      <p:sp>
        <p:nvSpPr>
          <p:cNvPr id="432" name="Google Shape;432;p23"/>
          <p:cNvSpPr/>
          <p:nvPr/>
        </p:nvSpPr>
        <p:spPr>
          <a:xfrm>
            <a:off x="1917281" y="4715495"/>
            <a:ext cx="121434" cy="121434"/>
          </a:xfrm>
          <a:custGeom>
            <a:rect b="b" l="l" r="r" t="t"/>
            <a:pathLst>
              <a:path extrusionOk="0" h="4634" w="4634">
                <a:moveTo>
                  <a:pt x="1" y="0"/>
                </a:moveTo>
                <a:lnTo>
                  <a:pt x="1" y="4633"/>
                </a:lnTo>
                <a:lnTo>
                  <a:pt x="4634" y="4633"/>
                </a:lnTo>
                <a:lnTo>
                  <a:pt x="4634"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7047944" y="3537816"/>
            <a:ext cx="57834" cy="57834"/>
          </a:xfrm>
          <a:custGeom>
            <a:rect b="b" l="l" r="r" t="t"/>
            <a:pathLst>
              <a:path extrusionOk="0" fill="none" h="2207" w="2207">
                <a:moveTo>
                  <a:pt x="0" y="1"/>
                </a:moveTo>
                <a:lnTo>
                  <a:pt x="2206" y="1"/>
                </a:lnTo>
                <a:lnTo>
                  <a:pt x="2206" y="2207"/>
                </a:lnTo>
                <a:lnTo>
                  <a:pt x="0" y="2207"/>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307882" y="3002386"/>
            <a:ext cx="104086" cy="104322"/>
          </a:xfrm>
          <a:custGeom>
            <a:rect b="b" l="l" r="r" t="t"/>
            <a:pathLst>
              <a:path extrusionOk="0" fill="none" h="3981" w="3972">
                <a:moveTo>
                  <a:pt x="1" y="1"/>
                </a:moveTo>
                <a:lnTo>
                  <a:pt x="3972" y="1"/>
                </a:lnTo>
                <a:lnTo>
                  <a:pt x="3972" y="3981"/>
                </a:lnTo>
                <a:lnTo>
                  <a:pt x="1" y="3981"/>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6293004" y="835609"/>
            <a:ext cx="80476" cy="80476"/>
          </a:xfrm>
          <a:custGeom>
            <a:rect b="b" l="l" r="r" t="t"/>
            <a:pathLst>
              <a:path extrusionOk="0" h="3071" w="3071">
                <a:moveTo>
                  <a:pt x="1" y="1"/>
                </a:moveTo>
                <a:lnTo>
                  <a:pt x="1" y="3071"/>
                </a:lnTo>
                <a:lnTo>
                  <a:pt x="3071" y="3071"/>
                </a:lnTo>
                <a:lnTo>
                  <a:pt x="3071"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5969504" y="3118803"/>
            <a:ext cx="119993" cy="119966"/>
          </a:xfrm>
          <a:custGeom>
            <a:rect b="b" l="l" r="r" t="t"/>
            <a:pathLst>
              <a:path extrusionOk="0" h="4578" w="4579">
                <a:moveTo>
                  <a:pt x="1" y="0"/>
                </a:moveTo>
                <a:lnTo>
                  <a:pt x="1" y="4578"/>
                </a:lnTo>
                <a:lnTo>
                  <a:pt x="4578" y="4578"/>
                </a:lnTo>
                <a:lnTo>
                  <a:pt x="4578"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2924242" y="4302208"/>
            <a:ext cx="119993" cy="119993"/>
          </a:xfrm>
          <a:custGeom>
            <a:rect b="b" l="l" r="r" t="t"/>
            <a:pathLst>
              <a:path extrusionOk="0" h="4579" w="4579">
                <a:moveTo>
                  <a:pt x="0" y="1"/>
                </a:moveTo>
                <a:lnTo>
                  <a:pt x="0" y="4578"/>
                </a:lnTo>
                <a:lnTo>
                  <a:pt x="4578" y="4578"/>
                </a:lnTo>
                <a:lnTo>
                  <a:pt x="4578"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8" name="Google Shape;438;p23"/>
          <p:cNvGrpSpPr/>
          <p:nvPr/>
        </p:nvGrpSpPr>
        <p:grpSpPr>
          <a:xfrm>
            <a:off x="6232314" y="3696331"/>
            <a:ext cx="121434" cy="1073147"/>
            <a:chOff x="6232314" y="3696331"/>
            <a:chExt cx="121434" cy="1073147"/>
          </a:xfrm>
        </p:grpSpPr>
        <p:sp>
          <p:nvSpPr>
            <p:cNvPr id="439" name="Google Shape;439;p23"/>
            <p:cNvSpPr/>
            <p:nvPr/>
          </p:nvSpPr>
          <p:spPr>
            <a:xfrm>
              <a:off x="6232314" y="4648280"/>
              <a:ext cx="121434" cy="121198"/>
            </a:xfrm>
            <a:custGeom>
              <a:rect b="b" l="l" r="r" t="t"/>
              <a:pathLst>
                <a:path extrusionOk="0" h="4625" w="4634">
                  <a:moveTo>
                    <a:pt x="0" y="1"/>
                  </a:moveTo>
                  <a:lnTo>
                    <a:pt x="0" y="4624"/>
                  </a:lnTo>
                  <a:lnTo>
                    <a:pt x="4633" y="462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6288681" y="3696331"/>
              <a:ext cx="8700" cy="872731"/>
            </a:xfrm>
            <a:custGeom>
              <a:rect b="b" l="l" r="r" t="t"/>
              <a:pathLst>
                <a:path extrusionOk="0" h="33304" w="332">
                  <a:moveTo>
                    <a:pt x="166" y="0"/>
                  </a:moveTo>
                  <a:lnTo>
                    <a:pt x="0" y="33304"/>
                  </a:lnTo>
                  <a:lnTo>
                    <a:pt x="331" y="33304"/>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23"/>
          <p:cNvGrpSpPr/>
          <p:nvPr/>
        </p:nvGrpSpPr>
        <p:grpSpPr>
          <a:xfrm>
            <a:off x="6780548" y="337714"/>
            <a:ext cx="133252" cy="1952377"/>
            <a:chOff x="6780548" y="337714"/>
            <a:chExt cx="133252" cy="1952377"/>
          </a:xfrm>
        </p:grpSpPr>
        <p:sp>
          <p:nvSpPr>
            <p:cNvPr id="442" name="Google Shape;442;p23"/>
            <p:cNvSpPr/>
            <p:nvPr/>
          </p:nvSpPr>
          <p:spPr>
            <a:xfrm>
              <a:off x="6780548" y="2156839"/>
              <a:ext cx="133252" cy="133252"/>
            </a:xfrm>
            <a:custGeom>
              <a:rect b="b" l="l" r="r" t="t"/>
              <a:pathLst>
                <a:path extrusionOk="0" fill="none" h="5085" w="5085">
                  <a:moveTo>
                    <a:pt x="1" y="1"/>
                  </a:moveTo>
                  <a:lnTo>
                    <a:pt x="5084" y="1"/>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6842943" y="337714"/>
              <a:ext cx="8464" cy="1695359"/>
            </a:xfrm>
            <a:custGeom>
              <a:rect b="b" l="l" r="r" t="t"/>
              <a:pathLst>
                <a:path extrusionOk="0" h="64696" w="323">
                  <a:moveTo>
                    <a:pt x="157" y="0"/>
                  </a:moveTo>
                  <a:lnTo>
                    <a:pt x="1" y="64695"/>
                  </a:lnTo>
                  <a:lnTo>
                    <a:pt x="322" y="64695"/>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 name="Google Shape;444;p23"/>
          <p:cNvGrpSpPr/>
          <p:nvPr/>
        </p:nvGrpSpPr>
        <p:grpSpPr>
          <a:xfrm>
            <a:off x="1608717" y="1280046"/>
            <a:ext cx="199237" cy="2828935"/>
            <a:chOff x="1608717" y="1280046"/>
            <a:chExt cx="199237" cy="2828935"/>
          </a:xfrm>
        </p:grpSpPr>
        <p:sp>
          <p:nvSpPr>
            <p:cNvPr id="445" name="Google Shape;445;p23"/>
            <p:cNvSpPr/>
            <p:nvPr/>
          </p:nvSpPr>
          <p:spPr>
            <a:xfrm>
              <a:off x="1608717" y="3909744"/>
              <a:ext cx="199237" cy="199237"/>
            </a:xfrm>
            <a:custGeom>
              <a:rect b="b" l="l" r="r" t="t"/>
              <a:pathLst>
                <a:path extrusionOk="0" h="7603" w="7603">
                  <a:moveTo>
                    <a:pt x="0" y="1"/>
                  </a:moveTo>
                  <a:lnTo>
                    <a:pt x="0" y="7602"/>
                  </a:lnTo>
                  <a:lnTo>
                    <a:pt x="7602" y="7602"/>
                  </a:lnTo>
                  <a:lnTo>
                    <a:pt x="760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1656175" y="3269477"/>
              <a:ext cx="104086" cy="104086"/>
            </a:xfrm>
            <a:custGeom>
              <a:rect b="b" l="l" r="r" t="t"/>
              <a:pathLst>
                <a:path extrusionOk="0" h="3972" w="3972">
                  <a:moveTo>
                    <a:pt x="0" y="1"/>
                  </a:moveTo>
                  <a:lnTo>
                    <a:pt x="0" y="3972"/>
                  </a:lnTo>
                  <a:lnTo>
                    <a:pt x="3971" y="3972"/>
                  </a:lnTo>
                  <a:lnTo>
                    <a:pt x="3971"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1704104" y="1280046"/>
              <a:ext cx="8464" cy="1794099"/>
            </a:xfrm>
            <a:custGeom>
              <a:rect b="b" l="l" r="r" t="t"/>
              <a:pathLst>
                <a:path extrusionOk="0" h="68464" w="323">
                  <a:moveTo>
                    <a:pt x="157" y="0"/>
                  </a:moveTo>
                  <a:lnTo>
                    <a:pt x="0" y="68464"/>
                  </a:lnTo>
                  <a:lnTo>
                    <a:pt x="322" y="68464"/>
                  </a:lnTo>
                  <a:lnTo>
                    <a:pt x="157"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8" name="Google Shape;448;p23"/>
          <p:cNvSpPr/>
          <p:nvPr/>
        </p:nvSpPr>
        <p:spPr>
          <a:xfrm>
            <a:off x="2355692" y="3696328"/>
            <a:ext cx="8464" cy="2519663"/>
          </a:xfrm>
          <a:custGeom>
            <a:rect b="b" l="l" r="r" t="t"/>
            <a:pathLst>
              <a:path extrusionOk="0" h="96152" w="323">
                <a:moveTo>
                  <a:pt x="166" y="1"/>
                </a:moveTo>
                <a:lnTo>
                  <a:pt x="1" y="96151"/>
                </a:lnTo>
                <a:lnTo>
                  <a:pt x="322" y="96151"/>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7446601" y="3454956"/>
            <a:ext cx="8464" cy="1689096"/>
          </a:xfrm>
          <a:custGeom>
            <a:rect b="b" l="l" r="r" t="t"/>
            <a:pathLst>
              <a:path extrusionOk="0" h="64457" w="323">
                <a:moveTo>
                  <a:pt x="157" y="1"/>
                </a:moveTo>
                <a:lnTo>
                  <a:pt x="0" y="64456"/>
                </a:lnTo>
                <a:lnTo>
                  <a:pt x="322" y="64456"/>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 name="Google Shape;450;p23"/>
          <p:cNvGrpSpPr/>
          <p:nvPr/>
        </p:nvGrpSpPr>
        <p:grpSpPr>
          <a:xfrm>
            <a:off x="8008096" y="2108910"/>
            <a:ext cx="199001" cy="2139769"/>
            <a:chOff x="8008096" y="2108910"/>
            <a:chExt cx="199001" cy="2139769"/>
          </a:xfrm>
        </p:grpSpPr>
        <p:sp>
          <p:nvSpPr>
            <p:cNvPr id="451" name="Google Shape;451;p23"/>
            <p:cNvSpPr/>
            <p:nvPr/>
          </p:nvSpPr>
          <p:spPr>
            <a:xfrm>
              <a:off x="8008096" y="4049705"/>
              <a:ext cx="199001" cy="198975"/>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8103246" y="2108910"/>
              <a:ext cx="8464" cy="1793863"/>
            </a:xfrm>
            <a:custGeom>
              <a:rect b="b" l="l" r="r" t="t"/>
              <a:pathLst>
                <a:path extrusionOk="0" h="68455" w="323">
                  <a:moveTo>
                    <a:pt x="166" y="1"/>
                  </a:moveTo>
                  <a:lnTo>
                    <a:pt x="0" y="68455"/>
                  </a:lnTo>
                  <a:lnTo>
                    <a:pt x="322" y="68455"/>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3"/>
          <p:cNvGrpSpPr/>
          <p:nvPr/>
        </p:nvGrpSpPr>
        <p:grpSpPr>
          <a:xfrm>
            <a:off x="4472500" y="3928605"/>
            <a:ext cx="199001" cy="867198"/>
            <a:chOff x="4475150" y="4052605"/>
            <a:chExt cx="199001" cy="867198"/>
          </a:xfrm>
        </p:grpSpPr>
        <p:sp>
          <p:nvSpPr>
            <p:cNvPr id="454" name="Google Shape;454;p23"/>
            <p:cNvSpPr/>
            <p:nvPr/>
          </p:nvSpPr>
          <p:spPr>
            <a:xfrm>
              <a:off x="4475150" y="4052605"/>
              <a:ext cx="199001" cy="220121"/>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4522600" y="4494201"/>
              <a:ext cx="104095" cy="115148"/>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4534403" y="4830814"/>
              <a:ext cx="80477" cy="88990"/>
            </a:xfrm>
            <a:custGeom>
              <a:rect b="b" l="l" r="r" t="t"/>
              <a:pathLst>
                <a:path extrusionOk="0" h="7593" w="7594">
                  <a:moveTo>
                    <a:pt x="1" y="0"/>
                  </a:moveTo>
                  <a:lnTo>
                    <a:pt x="1" y="7593"/>
                  </a:lnTo>
                  <a:lnTo>
                    <a:pt x="7593" y="7593"/>
                  </a:lnTo>
                  <a:lnTo>
                    <a:pt x="7593"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2"/>
          <p:cNvSpPr txBox="1"/>
          <p:nvPr>
            <p:ph type="ctrTitle"/>
          </p:nvPr>
        </p:nvSpPr>
        <p:spPr>
          <a:xfrm>
            <a:off x="1188504" y="561675"/>
            <a:ext cx="6651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Face Recognition</a:t>
            </a:r>
            <a:endParaRPr/>
          </a:p>
        </p:txBody>
      </p:sp>
      <p:sp>
        <p:nvSpPr>
          <p:cNvPr id="684" name="Google Shape;684;p32"/>
          <p:cNvSpPr txBox="1"/>
          <p:nvPr>
            <p:ph idx="1" type="subTitle"/>
          </p:nvPr>
        </p:nvSpPr>
        <p:spPr>
          <a:xfrm>
            <a:off x="872725" y="1614400"/>
            <a:ext cx="3101400" cy="3069600"/>
          </a:xfrm>
          <a:prstGeom prst="rect">
            <a:avLst/>
          </a:prstGeom>
        </p:spPr>
        <p:txBody>
          <a:bodyPr anchorCtr="0" anchor="t" bIns="91425" lIns="91425" spcFirstLastPara="1" rIns="91425" wrap="square" tIns="91425">
            <a:noAutofit/>
          </a:bodyPr>
          <a:lstStyle/>
          <a:p>
            <a:pPr indent="-349250" lvl="0" marL="457200" rtl="0" algn="just">
              <a:spcBef>
                <a:spcPts val="0"/>
              </a:spcBef>
              <a:spcAft>
                <a:spcPts val="0"/>
              </a:spcAft>
              <a:buClr>
                <a:srgbClr val="F3F3F3"/>
              </a:buClr>
              <a:buSzPts val="1900"/>
              <a:buFont typeface="Fira Sans Condensed Light"/>
              <a:buChar char="●"/>
            </a:pPr>
            <a:r>
              <a:rPr lang="en" sz="1400"/>
              <a:t>The next step is to extract features from a face using a face embedding model. </a:t>
            </a:r>
            <a:endParaRPr sz="1400"/>
          </a:p>
          <a:p>
            <a:pPr indent="-349250" lvl="0" marL="457200" rtl="0" algn="just">
              <a:spcBef>
                <a:spcPts val="0"/>
              </a:spcBef>
              <a:spcAft>
                <a:spcPts val="0"/>
              </a:spcAft>
              <a:buClr>
                <a:srgbClr val="F3F3F3"/>
              </a:buClr>
              <a:buSzPts val="1900"/>
              <a:buFont typeface="Fira Sans Condensed Light"/>
              <a:buChar char="●"/>
            </a:pPr>
            <a:r>
              <a:rPr lang="en" sz="1400"/>
              <a:t>Face embedding - vector that represents the features extracted from face</a:t>
            </a:r>
            <a:endParaRPr sz="1400"/>
          </a:p>
          <a:p>
            <a:pPr indent="-349250" lvl="0" marL="457200" rtl="0" algn="just">
              <a:spcBef>
                <a:spcPts val="0"/>
              </a:spcBef>
              <a:spcAft>
                <a:spcPts val="0"/>
              </a:spcAft>
              <a:buClr>
                <a:srgbClr val="F3F3F3"/>
              </a:buClr>
              <a:buSzPts val="1900"/>
              <a:buFont typeface="Fira Sans Condensed Light"/>
              <a:buChar char="●"/>
            </a:pPr>
            <a:r>
              <a:rPr lang="en" sz="1400"/>
              <a:t>Then we compare this embedding with the rest of the embeddings we have to recognise the face.</a:t>
            </a:r>
            <a:endParaRPr sz="1400"/>
          </a:p>
        </p:txBody>
      </p:sp>
      <p:pic>
        <p:nvPicPr>
          <p:cNvPr id="685" name="Google Shape;685;p32"/>
          <p:cNvPicPr preferRelativeResize="0"/>
          <p:nvPr/>
        </p:nvPicPr>
        <p:blipFill>
          <a:blip r:embed="rId3">
            <a:alphaModFix/>
          </a:blip>
          <a:stretch>
            <a:fillRect/>
          </a:stretch>
        </p:blipFill>
        <p:spPr>
          <a:xfrm>
            <a:off x="5489575" y="1779975"/>
            <a:ext cx="3349626" cy="2693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33"/>
          <p:cNvSpPr txBox="1"/>
          <p:nvPr>
            <p:ph type="ctrTitle"/>
          </p:nvPr>
        </p:nvSpPr>
        <p:spPr>
          <a:xfrm>
            <a:off x="1188504" y="561675"/>
            <a:ext cx="6651600" cy="83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Sending Email</a:t>
            </a:r>
            <a:endParaRPr/>
          </a:p>
        </p:txBody>
      </p:sp>
      <p:pic>
        <p:nvPicPr>
          <p:cNvPr id="691" name="Google Shape;691;p33"/>
          <p:cNvPicPr preferRelativeResize="0"/>
          <p:nvPr/>
        </p:nvPicPr>
        <p:blipFill>
          <a:blip r:embed="rId3">
            <a:alphaModFix/>
          </a:blip>
          <a:stretch>
            <a:fillRect/>
          </a:stretch>
        </p:blipFill>
        <p:spPr>
          <a:xfrm>
            <a:off x="2214563" y="1631275"/>
            <a:ext cx="4714875" cy="1181100"/>
          </a:xfrm>
          <a:prstGeom prst="rect">
            <a:avLst/>
          </a:prstGeom>
          <a:noFill/>
          <a:ln>
            <a:noFill/>
          </a:ln>
        </p:spPr>
      </p:pic>
      <p:sp>
        <p:nvSpPr>
          <p:cNvPr id="692" name="Google Shape;692;p33"/>
          <p:cNvSpPr txBox="1"/>
          <p:nvPr/>
        </p:nvSpPr>
        <p:spPr>
          <a:xfrm>
            <a:off x="1435025" y="2988575"/>
            <a:ext cx="5913900" cy="1945200"/>
          </a:xfrm>
          <a:prstGeom prst="rect">
            <a:avLst/>
          </a:prstGeom>
          <a:noFill/>
          <a:ln>
            <a:noFill/>
          </a:ln>
        </p:spPr>
        <p:txBody>
          <a:bodyPr anchorCtr="0" anchor="t" bIns="91425" lIns="91425" spcFirstLastPara="1" rIns="91425" wrap="square" tIns="182875">
            <a:noAutofit/>
          </a:bodyPr>
          <a:lstStyle/>
          <a:p>
            <a:pPr indent="0" lvl="0" marL="0" rtl="0" algn="just">
              <a:spcBef>
                <a:spcPts val="0"/>
              </a:spcBef>
              <a:spcAft>
                <a:spcPts val="1600"/>
              </a:spcAft>
              <a:buNone/>
            </a:pPr>
            <a:r>
              <a:rPr lang="en">
                <a:solidFill>
                  <a:srgbClr val="F3F3F3"/>
                </a:solidFill>
                <a:latin typeface="Maven Pro"/>
                <a:ea typeface="Maven Pro"/>
                <a:cs typeface="Maven Pro"/>
                <a:sym typeface="Maven Pro"/>
              </a:rPr>
              <a:t>Now after the face is recognized, we need to alert the person using e-mails. Python provides smtplib module, which defines an SMTP client session object that can be used to send mail to any Internet machine with an SMTP. To send the mail you use smtpObj to connect to the SMTP server on the local machine and then use the sendmail method along with the message, the from address, and the destination address as parameters.</a:t>
            </a:r>
            <a:endParaRPr>
              <a:solidFill>
                <a:srgbClr val="F3F3F3"/>
              </a:solidFill>
              <a:latin typeface="Maven Pro"/>
              <a:ea typeface="Maven Pro"/>
              <a:cs typeface="Maven Pro"/>
              <a:sym typeface="Maven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34"/>
          <p:cNvSpPr txBox="1"/>
          <p:nvPr/>
        </p:nvSpPr>
        <p:spPr>
          <a:xfrm>
            <a:off x="339100" y="205025"/>
            <a:ext cx="7704000" cy="8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F3F3F3"/>
                </a:solidFill>
                <a:latin typeface="Share Tech"/>
                <a:ea typeface="Share Tech"/>
                <a:cs typeface="Share Tech"/>
                <a:sym typeface="Share Tech"/>
              </a:rPr>
              <a:t>Results and Conclusion</a:t>
            </a:r>
            <a:endParaRPr sz="4500">
              <a:solidFill>
                <a:srgbClr val="F3F3F3"/>
              </a:solidFill>
              <a:latin typeface="Share Tech"/>
              <a:ea typeface="Share Tech"/>
              <a:cs typeface="Share Tech"/>
              <a:sym typeface="Share Tech"/>
            </a:endParaRPr>
          </a:p>
        </p:txBody>
      </p:sp>
      <p:sp>
        <p:nvSpPr>
          <p:cNvPr id="698" name="Google Shape;698;p34"/>
          <p:cNvSpPr txBox="1"/>
          <p:nvPr/>
        </p:nvSpPr>
        <p:spPr>
          <a:xfrm flipH="1">
            <a:off x="477700" y="1831546"/>
            <a:ext cx="6854400" cy="1788900"/>
          </a:xfrm>
          <a:prstGeom prst="rect">
            <a:avLst/>
          </a:prstGeom>
          <a:noFill/>
          <a:ln>
            <a:noFill/>
          </a:ln>
        </p:spPr>
        <p:txBody>
          <a:bodyPr anchorCtr="0" anchor="ctr" bIns="91425" lIns="91425" spcFirstLastPara="1" rIns="91425" wrap="square" tIns="274300">
            <a:noAutofit/>
          </a:bodyPr>
          <a:lstStyle/>
          <a:p>
            <a:pPr indent="0" lvl="0" marL="0" rtl="0" algn="l">
              <a:spcBef>
                <a:spcPts val="0"/>
              </a:spcBef>
              <a:spcAft>
                <a:spcPts val="0"/>
              </a:spcAft>
              <a:buNone/>
            </a:pPr>
            <a:r>
              <a:t/>
            </a:r>
            <a:endParaRPr sz="1500">
              <a:solidFill>
                <a:srgbClr val="FFFFFF"/>
              </a:solidFill>
              <a:latin typeface="Maven Pro"/>
              <a:ea typeface="Maven Pro"/>
              <a:cs typeface="Maven Pro"/>
              <a:sym typeface="Maven Pro"/>
            </a:endParaRPr>
          </a:p>
          <a:p>
            <a:pPr indent="0" lvl="0" marL="0" rtl="0" algn="l">
              <a:spcBef>
                <a:spcPts val="1600"/>
              </a:spcBef>
              <a:spcAft>
                <a:spcPts val="0"/>
              </a:spcAft>
              <a:buNone/>
            </a:pPr>
            <a:r>
              <a:t/>
            </a:r>
            <a:endParaRPr sz="1500">
              <a:solidFill>
                <a:srgbClr val="FFFFFF"/>
              </a:solidFill>
              <a:latin typeface="Maven Pro"/>
              <a:ea typeface="Maven Pro"/>
              <a:cs typeface="Maven Pro"/>
              <a:sym typeface="Maven Pro"/>
            </a:endParaRPr>
          </a:p>
          <a:p>
            <a:pPr indent="-323850" lvl="0" marL="457200" rtl="0" algn="l">
              <a:spcBef>
                <a:spcPts val="1600"/>
              </a:spcBef>
              <a:spcAft>
                <a:spcPts val="0"/>
              </a:spcAft>
              <a:buClr>
                <a:srgbClr val="FFFFFF"/>
              </a:buClr>
              <a:buSzPts val="1500"/>
              <a:buFont typeface="Maven Pro"/>
              <a:buChar char="●"/>
            </a:pPr>
            <a:r>
              <a:rPr lang="en" sz="1500">
                <a:solidFill>
                  <a:srgbClr val="FFFFFF"/>
                </a:solidFill>
                <a:latin typeface="Maven Pro"/>
                <a:ea typeface="Maven Pro"/>
                <a:cs typeface="Maven Pro"/>
                <a:sym typeface="Maven Pro"/>
              </a:rPr>
              <a:t>Successfully built a model to detect face mask.</a:t>
            </a:r>
            <a:endParaRPr sz="1500">
              <a:solidFill>
                <a:srgbClr val="FFFFFF"/>
              </a:solidFill>
              <a:latin typeface="Maven Pro"/>
              <a:ea typeface="Maven Pro"/>
              <a:cs typeface="Maven Pro"/>
              <a:sym typeface="Maven Pro"/>
            </a:endParaRPr>
          </a:p>
          <a:p>
            <a:pPr indent="-323850" lvl="0" marL="457200" rtl="0" algn="l">
              <a:spcBef>
                <a:spcPts val="0"/>
              </a:spcBef>
              <a:spcAft>
                <a:spcPts val="0"/>
              </a:spcAft>
              <a:buClr>
                <a:srgbClr val="FFFFFF"/>
              </a:buClr>
              <a:buSzPts val="1500"/>
              <a:buFont typeface="Maven Pro"/>
              <a:buChar char="●"/>
            </a:pPr>
            <a:r>
              <a:rPr lang="en" sz="1500">
                <a:solidFill>
                  <a:schemeClr val="lt1"/>
                </a:solidFill>
                <a:latin typeface="Maven Pro"/>
                <a:ea typeface="Maven Pro"/>
                <a:cs typeface="Maven Pro"/>
                <a:sym typeface="Maven Pro"/>
              </a:rPr>
              <a:t>Face recognition working with good accuracy.</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Email Alert process implemented.</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a:solidFill>
                  <a:schemeClr val="lt1"/>
                </a:solidFill>
                <a:latin typeface="Maven Pro"/>
                <a:ea typeface="Maven Pro"/>
                <a:cs typeface="Maven Pro"/>
                <a:sym typeface="Maven Pro"/>
              </a:rPr>
              <a:t>We have implemented a project that successfully detects a person without mask and send them an alert for violating the regulations.</a:t>
            </a:r>
            <a:endParaRPr sz="1500">
              <a:solidFill>
                <a:schemeClr val="lt1"/>
              </a:solidFill>
              <a:latin typeface="Maven Pro"/>
              <a:ea typeface="Maven Pro"/>
              <a:cs typeface="Maven Pro"/>
              <a:sym typeface="Maven Pro"/>
            </a:endParaRPr>
          </a:p>
          <a:p>
            <a:pPr indent="-323850" lvl="0" marL="457200" rtl="0" algn="l">
              <a:spcBef>
                <a:spcPts val="0"/>
              </a:spcBef>
              <a:spcAft>
                <a:spcPts val="0"/>
              </a:spcAft>
              <a:buClr>
                <a:schemeClr val="lt1"/>
              </a:buClr>
              <a:buSzPts val="1500"/>
              <a:buFont typeface="Maven Pro"/>
              <a:buChar char="●"/>
            </a:pPr>
            <a:r>
              <a:rPr lang="en" sz="1500" u="sng">
                <a:solidFill>
                  <a:schemeClr val="hlink"/>
                </a:solidFill>
                <a:latin typeface="Maven Pro"/>
                <a:ea typeface="Maven Pro"/>
                <a:cs typeface="Maven Pro"/>
                <a:sym typeface="Maven Pro"/>
                <a:hlinkClick r:id="rId3"/>
              </a:rPr>
              <a:t>Github Repo</a:t>
            </a:r>
            <a:r>
              <a:rPr lang="en" sz="1500">
                <a:solidFill>
                  <a:schemeClr val="lt1"/>
                </a:solidFill>
                <a:latin typeface="Maven Pro"/>
                <a:ea typeface="Maven Pro"/>
                <a:cs typeface="Maven Pro"/>
                <a:sym typeface="Maven Pro"/>
              </a:rPr>
              <a:t> </a:t>
            </a:r>
            <a:endParaRPr sz="1500">
              <a:solidFill>
                <a:schemeClr val="lt1"/>
              </a:solidFill>
              <a:latin typeface="Maven Pro"/>
              <a:ea typeface="Maven Pro"/>
              <a:cs typeface="Maven Pro"/>
              <a:sym typeface="Maven Pro"/>
            </a:endParaRPr>
          </a:p>
          <a:p>
            <a:pPr indent="0" lvl="0" marL="457200" rtl="0" algn="l">
              <a:spcBef>
                <a:spcPts val="1600"/>
              </a:spcBef>
              <a:spcAft>
                <a:spcPts val="0"/>
              </a:spcAft>
              <a:buNone/>
            </a:pPr>
            <a:r>
              <a:t/>
            </a:r>
            <a:endParaRPr sz="1500">
              <a:solidFill>
                <a:srgbClr val="FFFFFF"/>
              </a:solidFill>
              <a:latin typeface="Maven Pro"/>
              <a:ea typeface="Maven Pro"/>
              <a:cs typeface="Maven Pro"/>
              <a:sym typeface="Maven Pro"/>
            </a:endParaRPr>
          </a:p>
          <a:p>
            <a:pPr indent="0" lvl="0" marL="0" rtl="0" algn="l">
              <a:spcBef>
                <a:spcPts val="1600"/>
              </a:spcBef>
              <a:spcAft>
                <a:spcPts val="0"/>
              </a:spcAft>
              <a:buNone/>
            </a:pPr>
            <a:r>
              <a:t/>
            </a:r>
            <a:endParaRPr sz="1500">
              <a:solidFill>
                <a:srgbClr val="FFFFFF"/>
              </a:solidFill>
              <a:latin typeface="Maven Pro"/>
              <a:ea typeface="Maven Pro"/>
              <a:cs typeface="Maven Pro"/>
              <a:sym typeface="Maven Pro"/>
            </a:endParaRPr>
          </a:p>
          <a:p>
            <a:pPr indent="0" lvl="0" marL="0" rtl="0" algn="l">
              <a:spcBef>
                <a:spcPts val="1600"/>
              </a:spcBef>
              <a:spcAft>
                <a:spcPts val="1600"/>
              </a:spcAft>
              <a:buNone/>
            </a:pPr>
            <a:r>
              <a:t/>
            </a:r>
            <a:endParaRPr sz="1500">
              <a:solidFill>
                <a:srgbClr val="FFFFFF"/>
              </a:solidFill>
              <a:latin typeface="Maven Pro"/>
              <a:ea typeface="Maven Pro"/>
              <a:cs typeface="Maven Pro"/>
              <a:sym typeface="Maven Pro"/>
            </a:endParaRPr>
          </a:p>
        </p:txBody>
      </p:sp>
      <p:cxnSp>
        <p:nvCxnSpPr>
          <p:cNvPr id="699" name="Google Shape;699;p34"/>
          <p:cNvCxnSpPr/>
          <p:nvPr/>
        </p:nvCxnSpPr>
        <p:spPr>
          <a:xfrm flipH="1" rot="10800000">
            <a:off x="2528925" y="1099625"/>
            <a:ext cx="3425700" cy="2100"/>
          </a:xfrm>
          <a:prstGeom prst="straightConnector1">
            <a:avLst/>
          </a:prstGeom>
          <a:noFill/>
          <a:ln cap="flat" cmpd="sng" w="19050">
            <a:solidFill>
              <a:srgbClr val="F3F3F3"/>
            </a:solidFill>
            <a:prstDash val="solid"/>
            <a:round/>
            <a:headEnd len="med" w="med" type="oval"/>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pic>
        <p:nvPicPr>
          <p:cNvPr id="704" name="Google Shape;704;p35"/>
          <p:cNvPicPr preferRelativeResize="0"/>
          <p:nvPr/>
        </p:nvPicPr>
        <p:blipFill>
          <a:blip r:embed="rId3">
            <a:alphaModFix/>
          </a:blip>
          <a:stretch>
            <a:fillRect/>
          </a:stretch>
        </p:blipFill>
        <p:spPr>
          <a:xfrm>
            <a:off x="943537" y="1489600"/>
            <a:ext cx="1862926" cy="2347574"/>
          </a:xfrm>
          <a:prstGeom prst="rect">
            <a:avLst/>
          </a:prstGeom>
          <a:noFill/>
          <a:ln>
            <a:noFill/>
          </a:ln>
        </p:spPr>
      </p:pic>
      <p:pic>
        <p:nvPicPr>
          <p:cNvPr id="705" name="Google Shape;705;p35"/>
          <p:cNvPicPr preferRelativeResize="0"/>
          <p:nvPr/>
        </p:nvPicPr>
        <p:blipFill>
          <a:blip r:embed="rId4">
            <a:alphaModFix/>
          </a:blip>
          <a:stretch>
            <a:fillRect/>
          </a:stretch>
        </p:blipFill>
        <p:spPr>
          <a:xfrm>
            <a:off x="3556775" y="1494975"/>
            <a:ext cx="1950551" cy="2347577"/>
          </a:xfrm>
          <a:prstGeom prst="rect">
            <a:avLst/>
          </a:prstGeom>
          <a:noFill/>
          <a:ln>
            <a:noFill/>
          </a:ln>
        </p:spPr>
      </p:pic>
      <p:sp>
        <p:nvSpPr>
          <p:cNvPr id="706" name="Google Shape;706;p35"/>
          <p:cNvSpPr txBox="1"/>
          <p:nvPr/>
        </p:nvSpPr>
        <p:spPr>
          <a:xfrm>
            <a:off x="311700" y="415950"/>
            <a:ext cx="8520600" cy="60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Black"/>
                <a:ea typeface="Roboto Black"/>
                <a:cs typeface="Roboto Black"/>
                <a:sym typeface="Roboto Black"/>
              </a:rPr>
              <a:t>THE TEAM</a:t>
            </a:r>
            <a:endParaRPr sz="3000">
              <a:solidFill>
                <a:srgbClr val="FFFFFF"/>
              </a:solidFill>
              <a:latin typeface="Roboto Black"/>
              <a:ea typeface="Roboto Black"/>
              <a:cs typeface="Roboto Black"/>
              <a:sym typeface="Roboto Black"/>
            </a:endParaRPr>
          </a:p>
        </p:txBody>
      </p:sp>
      <p:cxnSp>
        <p:nvCxnSpPr>
          <p:cNvPr id="707" name="Google Shape;707;p35"/>
          <p:cNvCxnSpPr/>
          <p:nvPr/>
        </p:nvCxnSpPr>
        <p:spPr>
          <a:xfrm>
            <a:off x="1872488" y="4723675"/>
            <a:ext cx="5004300" cy="0"/>
          </a:xfrm>
          <a:prstGeom prst="straightConnector1">
            <a:avLst/>
          </a:prstGeom>
          <a:noFill/>
          <a:ln cap="flat" cmpd="sng" w="28575">
            <a:solidFill>
              <a:srgbClr val="FFFFFF"/>
            </a:solidFill>
            <a:prstDash val="solid"/>
            <a:round/>
            <a:headEnd len="med" w="med" type="oval"/>
            <a:tailEnd len="med" w="med" type="oval"/>
          </a:ln>
        </p:spPr>
      </p:cxnSp>
      <p:sp>
        <p:nvSpPr>
          <p:cNvPr id="708" name="Google Shape;708;p35"/>
          <p:cNvSpPr txBox="1"/>
          <p:nvPr/>
        </p:nvSpPr>
        <p:spPr>
          <a:xfrm>
            <a:off x="6255088" y="3964384"/>
            <a:ext cx="2076000" cy="53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Black"/>
                <a:ea typeface="Roboto Black"/>
                <a:cs typeface="Roboto Black"/>
                <a:sym typeface="Roboto Black"/>
              </a:rPr>
              <a:t>SHREYANSH GUPTA</a:t>
            </a:r>
            <a:endParaRPr sz="1000">
              <a:solidFill>
                <a:srgbClr val="FFFFFF"/>
              </a:solidFill>
              <a:latin typeface="Roboto Black"/>
              <a:ea typeface="Roboto Black"/>
              <a:cs typeface="Roboto Black"/>
              <a:sym typeface="Roboto Black"/>
            </a:endParaRPr>
          </a:p>
          <a:p>
            <a:pPr indent="0" lvl="0" marL="0" rtl="0" algn="ctr">
              <a:lnSpc>
                <a:spcPct val="115000"/>
              </a:lnSpc>
              <a:spcBef>
                <a:spcPts val="0"/>
              </a:spcBef>
              <a:spcAft>
                <a:spcPts val="0"/>
              </a:spcAft>
              <a:buNone/>
            </a:pPr>
            <a:r>
              <a:rPr lang="en" sz="900">
                <a:solidFill>
                  <a:srgbClr val="FFFFFF"/>
                </a:solidFill>
                <a:latin typeface="Roboto Light"/>
                <a:ea typeface="Roboto Light"/>
                <a:cs typeface="Roboto Light"/>
                <a:sym typeface="Roboto Light"/>
              </a:rPr>
              <a:t>111816034</a:t>
            </a:r>
            <a:endParaRPr sz="900">
              <a:solidFill>
                <a:srgbClr val="FFFFFF"/>
              </a:solidFill>
              <a:latin typeface="Roboto Light"/>
              <a:ea typeface="Roboto Light"/>
              <a:cs typeface="Roboto Light"/>
              <a:sym typeface="Roboto Light"/>
            </a:endParaRPr>
          </a:p>
          <a:p>
            <a:pPr indent="0" lvl="0" marL="0" rtl="0" algn="ctr">
              <a:lnSpc>
                <a:spcPct val="115000"/>
              </a:lnSpc>
              <a:spcBef>
                <a:spcPts val="1600"/>
              </a:spcBef>
              <a:spcAft>
                <a:spcPts val="0"/>
              </a:spcAft>
              <a:buNone/>
            </a:pPr>
            <a:r>
              <a:t/>
            </a:r>
            <a:endParaRPr sz="900">
              <a:solidFill>
                <a:srgbClr val="FFFFFF"/>
              </a:solidFill>
              <a:latin typeface="Roboto Light"/>
              <a:ea typeface="Roboto Light"/>
              <a:cs typeface="Roboto Light"/>
              <a:sym typeface="Roboto Light"/>
            </a:endParaRPr>
          </a:p>
          <a:p>
            <a:pPr indent="0" lvl="0" marL="0" rtl="0" algn="ctr">
              <a:spcBef>
                <a:spcPts val="1600"/>
              </a:spcBef>
              <a:spcAft>
                <a:spcPts val="0"/>
              </a:spcAft>
              <a:buNone/>
            </a:pPr>
            <a:r>
              <a:t/>
            </a:r>
            <a:endParaRPr sz="1000">
              <a:solidFill>
                <a:srgbClr val="FFFFFF"/>
              </a:solidFill>
              <a:latin typeface="Roboto Black"/>
              <a:ea typeface="Roboto Black"/>
              <a:cs typeface="Roboto Black"/>
              <a:sym typeface="Roboto Black"/>
            </a:endParaRPr>
          </a:p>
        </p:txBody>
      </p:sp>
      <p:sp>
        <p:nvSpPr>
          <p:cNvPr id="709" name="Google Shape;709;p35"/>
          <p:cNvSpPr txBox="1"/>
          <p:nvPr/>
        </p:nvSpPr>
        <p:spPr>
          <a:xfrm>
            <a:off x="3534006" y="3964363"/>
            <a:ext cx="2076000" cy="1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Black"/>
                <a:ea typeface="Roboto Black"/>
                <a:cs typeface="Roboto Black"/>
                <a:sym typeface="Roboto Black"/>
              </a:rPr>
              <a:t>SAKSHAM SACHDEVA</a:t>
            </a:r>
            <a:endParaRPr sz="1000">
              <a:solidFill>
                <a:srgbClr val="FFFFFF"/>
              </a:solidFill>
              <a:latin typeface="Roboto Black"/>
              <a:ea typeface="Roboto Black"/>
              <a:cs typeface="Roboto Black"/>
              <a:sym typeface="Roboto Black"/>
            </a:endParaRPr>
          </a:p>
          <a:p>
            <a:pPr indent="0" lvl="0" marL="0" rtl="0" algn="ctr">
              <a:lnSpc>
                <a:spcPct val="115000"/>
              </a:lnSpc>
              <a:spcBef>
                <a:spcPts val="0"/>
              </a:spcBef>
              <a:spcAft>
                <a:spcPts val="0"/>
              </a:spcAft>
              <a:buNone/>
            </a:pPr>
            <a:r>
              <a:rPr lang="en" sz="900">
                <a:solidFill>
                  <a:srgbClr val="FFFFFF"/>
                </a:solidFill>
                <a:latin typeface="Roboto Light"/>
                <a:ea typeface="Roboto Light"/>
                <a:cs typeface="Roboto Light"/>
                <a:sym typeface="Roboto Light"/>
              </a:rPr>
              <a:t>111815031</a:t>
            </a:r>
            <a:endParaRPr sz="900">
              <a:solidFill>
                <a:srgbClr val="FFFFFF"/>
              </a:solidFill>
              <a:latin typeface="Roboto Light"/>
              <a:ea typeface="Roboto Light"/>
              <a:cs typeface="Roboto Light"/>
              <a:sym typeface="Roboto Light"/>
            </a:endParaRPr>
          </a:p>
          <a:p>
            <a:pPr indent="0" lvl="0" marL="0" rtl="0" algn="ctr">
              <a:spcBef>
                <a:spcPts val="1600"/>
              </a:spcBef>
              <a:spcAft>
                <a:spcPts val="0"/>
              </a:spcAft>
              <a:buNone/>
            </a:pPr>
            <a:r>
              <a:t/>
            </a:r>
            <a:endParaRPr sz="1000">
              <a:solidFill>
                <a:srgbClr val="FFFFFF"/>
              </a:solidFill>
              <a:latin typeface="Roboto Black"/>
              <a:ea typeface="Roboto Black"/>
              <a:cs typeface="Roboto Black"/>
              <a:sym typeface="Roboto Black"/>
            </a:endParaRPr>
          </a:p>
        </p:txBody>
      </p:sp>
      <p:sp>
        <p:nvSpPr>
          <p:cNvPr id="710" name="Google Shape;710;p35"/>
          <p:cNvSpPr txBox="1"/>
          <p:nvPr/>
        </p:nvSpPr>
        <p:spPr>
          <a:xfrm>
            <a:off x="1192490" y="3964363"/>
            <a:ext cx="1365000" cy="1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Black"/>
                <a:ea typeface="Roboto Black"/>
                <a:cs typeface="Roboto Black"/>
                <a:sym typeface="Roboto Black"/>
              </a:rPr>
              <a:t>MAYANK GOEL</a:t>
            </a:r>
            <a:endParaRPr sz="1000">
              <a:solidFill>
                <a:srgbClr val="FFFFFF"/>
              </a:solidFill>
              <a:latin typeface="Roboto Black"/>
              <a:ea typeface="Roboto Black"/>
              <a:cs typeface="Roboto Black"/>
              <a:sym typeface="Roboto Black"/>
            </a:endParaRPr>
          </a:p>
          <a:p>
            <a:pPr indent="0" lvl="0" marL="0" rtl="0" algn="ctr">
              <a:lnSpc>
                <a:spcPct val="115000"/>
              </a:lnSpc>
              <a:spcBef>
                <a:spcPts val="0"/>
              </a:spcBef>
              <a:spcAft>
                <a:spcPts val="1600"/>
              </a:spcAft>
              <a:buNone/>
            </a:pPr>
            <a:r>
              <a:rPr lang="en" sz="900">
                <a:solidFill>
                  <a:srgbClr val="FFFFFF"/>
                </a:solidFill>
                <a:latin typeface="Roboto Light"/>
                <a:ea typeface="Roboto Light"/>
                <a:cs typeface="Roboto Light"/>
                <a:sym typeface="Roboto Light"/>
              </a:rPr>
              <a:t>111816023</a:t>
            </a:r>
            <a:endParaRPr sz="1000">
              <a:solidFill>
                <a:srgbClr val="FFFFFF"/>
              </a:solidFill>
              <a:latin typeface="Roboto Black"/>
              <a:ea typeface="Roboto Black"/>
              <a:cs typeface="Roboto Black"/>
              <a:sym typeface="Roboto Black"/>
            </a:endParaRPr>
          </a:p>
        </p:txBody>
      </p:sp>
      <p:cxnSp>
        <p:nvCxnSpPr>
          <p:cNvPr id="711" name="Google Shape;711;p35"/>
          <p:cNvCxnSpPr/>
          <p:nvPr/>
        </p:nvCxnSpPr>
        <p:spPr>
          <a:xfrm flipH="1" rot="10800000">
            <a:off x="2909925" y="947225"/>
            <a:ext cx="3425700" cy="2100"/>
          </a:xfrm>
          <a:prstGeom prst="straightConnector1">
            <a:avLst/>
          </a:prstGeom>
          <a:noFill/>
          <a:ln cap="flat" cmpd="sng" w="19050">
            <a:solidFill>
              <a:srgbClr val="F3F3F3"/>
            </a:solidFill>
            <a:prstDash val="solid"/>
            <a:round/>
            <a:headEnd len="med" w="med" type="oval"/>
            <a:tailEnd len="med" w="med" type="oval"/>
          </a:ln>
        </p:spPr>
      </p:cxnSp>
      <p:pic>
        <p:nvPicPr>
          <p:cNvPr id="712" name="Google Shape;712;p35"/>
          <p:cNvPicPr preferRelativeResize="0"/>
          <p:nvPr/>
        </p:nvPicPr>
        <p:blipFill rotWithShape="1">
          <a:blip r:embed="rId5">
            <a:alphaModFix/>
          </a:blip>
          <a:srcRect b="0" l="23861" r="17162" t="25678"/>
          <a:stretch/>
        </p:blipFill>
        <p:spPr>
          <a:xfrm>
            <a:off x="6361650" y="1548825"/>
            <a:ext cx="1862900" cy="2293726"/>
          </a:xfrm>
          <a:prstGeom prst="rect">
            <a:avLst/>
          </a:prstGeom>
          <a:noFill/>
          <a:ln>
            <a:noFill/>
          </a:ln>
        </p:spPr>
      </p:pic>
      <p:pic>
        <p:nvPicPr>
          <p:cNvPr id="713" name="Google Shape;713;p35"/>
          <p:cNvPicPr preferRelativeResize="0"/>
          <p:nvPr/>
        </p:nvPicPr>
        <p:blipFill rotWithShape="1">
          <a:blip r:embed="rId6">
            <a:alphaModFix/>
          </a:blip>
          <a:srcRect b="0" l="169" r="169" t="0"/>
          <a:stretch/>
        </p:blipFill>
        <p:spPr>
          <a:xfrm>
            <a:off x="6335637" y="1548825"/>
            <a:ext cx="1862925" cy="22937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6"/>
          <p:cNvSpPr txBox="1"/>
          <p:nvPr>
            <p:ph type="title"/>
          </p:nvPr>
        </p:nvSpPr>
        <p:spPr>
          <a:xfrm>
            <a:off x="2037000" y="1496400"/>
            <a:ext cx="5070000" cy="2150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a:t>
            </a:r>
            <a:endParaRPr>
              <a:solidFill>
                <a:schemeClr val="accent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24"/>
          <p:cNvSpPr txBox="1"/>
          <p:nvPr>
            <p:ph idx="13" type="ctrTitle"/>
          </p:nvPr>
        </p:nvSpPr>
        <p:spPr>
          <a:xfrm>
            <a:off x="6666296" y="3396800"/>
            <a:ext cx="2251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WORKING AND RESULTS</a:t>
            </a:r>
            <a:endParaRPr/>
          </a:p>
        </p:txBody>
      </p:sp>
      <p:sp>
        <p:nvSpPr>
          <p:cNvPr id="462" name="Google Shape;462;p24"/>
          <p:cNvSpPr txBox="1"/>
          <p:nvPr>
            <p:ph idx="4" type="ctrTitle"/>
          </p:nvPr>
        </p:nvSpPr>
        <p:spPr>
          <a:xfrm>
            <a:off x="3857725" y="3737250"/>
            <a:ext cx="17538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STACK, METHODOLOGY</a:t>
            </a:r>
            <a:endParaRPr/>
          </a:p>
        </p:txBody>
      </p:sp>
      <p:sp>
        <p:nvSpPr>
          <p:cNvPr id="463" name="Google Shape;463;p24"/>
          <p:cNvSpPr txBox="1"/>
          <p:nvPr>
            <p:ph type="ctrTitle"/>
          </p:nvPr>
        </p:nvSpPr>
        <p:spPr>
          <a:xfrm>
            <a:off x="1149300" y="3737250"/>
            <a:ext cx="2152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a:p>
            <a:pPr indent="0" lvl="0" marL="0" rtl="0" algn="l">
              <a:spcBef>
                <a:spcPts val="0"/>
              </a:spcBef>
              <a:spcAft>
                <a:spcPts val="0"/>
              </a:spcAft>
              <a:buNone/>
            </a:pPr>
            <a:r>
              <a:rPr lang="en"/>
              <a:t>MOTIVATION &amp; OBJECTIVE</a:t>
            </a:r>
            <a:endParaRPr/>
          </a:p>
        </p:txBody>
      </p:sp>
      <p:sp>
        <p:nvSpPr>
          <p:cNvPr id="464" name="Google Shape;464;p24"/>
          <p:cNvSpPr txBox="1"/>
          <p:nvPr>
            <p:ph idx="3" type="title"/>
          </p:nvPr>
        </p:nvSpPr>
        <p:spPr>
          <a:xfrm>
            <a:off x="1223300"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65" name="Google Shape;465;p24"/>
          <p:cNvSpPr txBox="1"/>
          <p:nvPr>
            <p:ph idx="6" type="title"/>
          </p:nvPr>
        </p:nvSpPr>
        <p:spPr>
          <a:xfrm>
            <a:off x="3942827"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66" name="Google Shape;466;p24"/>
          <p:cNvSpPr txBox="1"/>
          <p:nvPr>
            <p:ph idx="7" type="ctrTitle"/>
          </p:nvPr>
        </p:nvSpPr>
        <p:spPr>
          <a:xfrm>
            <a:off x="618825" y="411675"/>
            <a:ext cx="4576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67" name="Google Shape;467;p24"/>
          <p:cNvSpPr txBox="1"/>
          <p:nvPr>
            <p:ph idx="9" type="title"/>
          </p:nvPr>
        </p:nvSpPr>
        <p:spPr>
          <a:xfrm>
            <a:off x="6665704" y="2645887"/>
            <a:ext cx="17538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68" name="Google Shape;468;p24"/>
          <p:cNvSpPr/>
          <p:nvPr/>
        </p:nvSpPr>
        <p:spPr>
          <a:xfrm>
            <a:off x="1223300" y="1562750"/>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4"/>
          <p:cNvSpPr/>
          <p:nvPr/>
        </p:nvSpPr>
        <p:spPr>
          <a:xfrm>
            <a:off x="3942827" y="1562750"/>
            <a:ext cx="824100" cy="8241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6665704" y="1562750"/>
            <a:ext cx="824100" cy="824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1" name="Google Shape;471;p24"/>
          <p:cNvCxnSpPr>
            <a:stCxn id="468" idx="1"/>
            <a:endCxn id="464" idx="1"/>
          </p:cNvCxnSpPr>
          <p:nvPr/>
        </p:nvCxnSpPr>
        <p:spPr>
          <a:xfrm>
            <a:off x="1223300"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472" name="Google Shape;472;p24"/>
          <p:cNvCxnSpPr>
            <a:stCxn id="469" idx="1"/>
            <a:endCxn id="465" idx="1"/>
          </p:cNvCxnSpPr>
          <p:nvPr/>
        </p:nvCxnSpPr>
        <p:spPr>
          <a:xfrm>
            <a:off x="3942827"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cxnSp>
        <p:nvCxnSpPr>
          <p:cNvPr id="473" name="Google Shape;473;p24"/>
          <p:cNvCxnSpPr>
            <a:stCxn id="470" idx="1"/>
            <a:endCxn id="467" idx="1"/>
          </p:cNvCxnSpPr>
          <p:nvPr/>
        </p:nvCxnSpPr>
        <p:spPr>
          <a:xfrm>
            <a:off x="6665704" y="1974800"/>
            <a:ext cx="600" cy="960000"/>
          </a:xfrm>
          <a:prstGeom prst="bentConnector3">
            <a:avLst>
              <a:gd fmla="val -39687500" name="adj1"/>
            </a:avLst>
          </a:prstGeom>
          <a:noFill/>
          <a:ln cap="flat" cmpd="sng" w="9525">
            <a:solidFill>
              <a:schemeClr val="lt1"/>
            </a:solidFill>
            <a:prstDash val="solid"/>
            <a:round/>
            <a:headEnd len="med" w="med" type="none"/>
            <a:tailEnd len="med" w="med" type="none"/>
          </a:ln>
        </p:spPr>
      </p:cxnSp>
      <p:sp>
        <p:nvSpPr>
          <p:cNvPr id="474" name="Google Shape;474;p24"/>
          <p:cNvSpPr/>
          <p:nvPr/>
        </p:nvSpPr>
        <p:spPr>
          <a:xfrm>
            <a:off x="2276000" y="132471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7489808" y="2386862"/>
            <a:ext cx="238733" cy="238031"/>
          </a:xfrm>
          <a:custGeom>
            <a:rect b="b" l="l" r="r" t="t"/>
            <a:pathLst>
              <a:path extrusionOk="0" h="6575" w="6593">
                <a:moveTo>
                  <a:pt x="6256" y="338"/>
                </a:moveTo>
                <a:lnTo>
                  <a:pt x="6256" y="6237"/>
                </a:lnTo>
                <a:lnTo>
                  <a:pt x="338" y="6237"/>
                </a:lnTo>
                <a:lnTo>
                  <a:pt x="338" y="338"/>
                </a:lnTo>
                <a:close/>
                <a:moveTo>
                  <a:pt x="1" y="1"/>
                </a:moveTo>
                <a:lnTo>
                  <a:pt x="1" y="6574"/>
                </a:lnTo>
                <a:lnTo>
                  <a:pt x="6593" y="6574"/>
                </a:lnTo>
                <a:lnTo>
                  <a:pt x="659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p:nvPr/>
        </p:nvSpPr>
        <p:spPr>
          <a:xfrm>
            <a:off x="1346749" y="1669267"/>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24"/>
          <p:cNvGrpSpPr/>
          <p:nvPr/>
        </p:nvGrpSpPr>
        <p:grpSpPr>
          <a:xfrm>
            <a:off x="4075558" y="1684660"/>
            <a:ext cx="577210" cy="580282"/>
            <a:chOff x="3095745" y="3805393"/>
            <a:chExt cx="352840" cy="354717"/>
          </a:xfrm>
        </p:grpSpPr>
        <p:sp>
          <p:nvSpPr>
            <p:cNvPr id="478" name="Google Shape;478;p24"/>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24"/>
          <p:cNvGrpSpPr/>
          <p:nvPr/>
        </p:nvGrpSpPr>
        <p:grpSpPr>
          <a:xfrm>
            <a:off x="6789168" y="1684647"/>
            <a:ext cx="583817" cy="580314"/>
            <a:chOff x="3541011" y="3367320"/>
            <a:chExt cx="348257" cy="346188"/>
          </a:xfrm>
        </p:grpSpPr>
        <p:sp>
          <p:nvSpPr>
            <p:cNvPr id="485" name="Google Shape;485;p24"/>
            <p:cNvSpPr/>
            <p:nvPr/>
          </p:nvSpPr>
          <p:spPr>
            <a:xfrm>
              <a:off x="3541011" y="3367320"/>
              <a:ext cx="347906" cy="346188"/>
            </a:xfrm>
            <a:custGeom>
              <a:rect b="b" l="l" r="r" t="t"/>
              <a:pathLst>
                <a:path extrusionOk="0" h="10877" w="10931">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3658105" y="3389599"/>
              <a:ext cx="208820" cy="199431"/>
            </a:xfrm>
            <a:custGeom>
              <a:rect b="b" l="l" r="r" t="t"/>
              <a:pathLst>
                <a:path extrusionOk="0" h="6266" w="6561">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3720614" y="3426805"/>
              <a:ext cx="95164" cy="116011"/>
            </a:xfrm>
            <a:custGeom>
              <a:rect b="b" l="l" r="r" t="t"/>
              <a:pathLst>
                <a:path extrusionOk="0" h="3645" w="299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3773671" y="3496030"/>
              <a:ext cx="115597" cy="114993"/>
            </a:xfrm>
            <a:custGeom>
              <a:rect b="b" l="l" r="r" t="t"/>
              <a:pathLst>
                <a:path extrusionOk="0" h="3613" w="3632">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5"/>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494" name="Google Shape;494;p25"/>
          <p:cNvSpPr txBox="1"/>
          <p:nvPr>
            <p:ph idx="1" type="body"/>
          </p:nvPr>
        </p:nvSpPr>
        <p:spPr>
          <a:xfrm>
            <a:off x="214325" y="1192925"/>
            <a:ext cx="3938700" cy="30720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SzPts val="1400"/>
              <a:buFont typeface="Fira Sans Condensed Light"/>
              <a:buChar char="●"/>
            </a:pPr>
            <a:r>
              <a:rPr lang="en" sz="1400">
                <a:latin typeface="Fira Sans Condensed Light"/>
                <a:ea typeface="Fira Sans Condensed Light"/>
                <a:cs typeface="Fira Sans Condensed Light"/>
                <a:sym typeface="Fira Sans Condensed Light"/>
              </a:rPr>
              <a:t>It is a platform for corporates and employers who want to keep the professional working environment safer during the pandemic time. </a:t>
            </a:r>
            <a:endParaRPr sz="1400">
              <a:latin typeface="Fira Sans Condensed Light"/>
              <a:ea typeface="Fira Sans Condensed Light"/>
              <a:cs typeface="Fira Sans Condensed Light"/>
              <a:sym typeface="Fira Sans Condensed Light"/>
            </a:endParaRPr>
          </a:p>
          <a:p>
            <a:pPr indent="-317500" lvl="0" marL="457200" rtl="0" algn="just">
              <a:lnSpc>
                <a:spcPct val="115000"/>
              </a:lnSpc>
              <a:spcBef>
                <a:spcPts val="0"/>
              </a:spcBef>
              <a:spcAft>
                <a:spcPts val="0"/>
              </a:spcAft>
              <a:buSzPts val="1400"/>
              <a:buFont typeface="Fira Sans Condensed Light"/>
              <a:buChar char="●"/>
            </a:pPr>
            <a:r>
              <a:rPr lang="en" sz="1400">
                <a:latin typeface="Fira Sans Condensed Light"/>
                <a:ea typeface="Fira Sans Condensed Light"/>
                <a:cs typeface="Fira Sans Condensed Light"/>
                <a:sym typeface="Fira Sans Condensed Light"/>
              </a:rPr>
              <a:t>In this we have considered face mask detection and face recognition for generating an alert through email.  </a:t>
            </a:r>
            <a:endParaRPr sz="1400">
              <a:latin typeface="Fira Sans Condensed Light"/>
              <a:ea typeface="Fira Sans Condensed Light"/>
              <a:cs typeface="Fira Sans Condensed Light"/>
              <a:sym typeface="Fira Sans Condensed Light"/>
            </a:endParaRPr>
          </a:p>
          <a:p>
            <a:pPr indent="-317500" lvl="0" marL="457200" rtl="0" algn="just">
              <a:lnSpc>
                <a:spcPct val="115000"/>
              </a:lnSpc>
              <a:spcBef>
                <a:spcPts val="0"/>
              </a:spcBef>
              <a:spcAft>
                <a:spcPts val="0"/>
              </a:spcAft>
              <a:buSzPts val="1400"/>
              <a:buFont typeface="Fira Sans Condensed Light"/>
              <a:buChar char="●"/>
            </a:pPr>
            <a:r>
              <a:rPr lang="en" sz="1400">
                <a:latin typeface="Fira Sans Condensed Light"/>
                <a:ea typeface="Fira Sans Condensed Light"/>
                <a:cs typeface="Fira Sans Condensed Light"/>
                <a:sym typeface="Fira Sans Condensed Light"/>
              </a:rPr>
              <a:t>The interface aims to accurately detect the face cover and significantly generate an email warning to the person and the office for safekeeping the public interactions at workplace via trained machine learning model.</a:t>
            </a:r>
            <a:endParaRPr sz="1400">
              <a:latin typeface="Fira Sans Condensed Light"/>
              <a:ea typeface="Fira Sans Condensed Light"/>
              <a:cs typeface="Fira Sans Condensed Light"/>
              <a:sym typeface="Fira Sans Condensed Light"/>
            </a:endParaRPr>
          </a:p>
          <a:p>
            <a:pPr indent="0" lvl="0" marL="0" rtl="0" algn="just">
              <a:lnSpc>
                <a:spcPct val="115000"/>
              </a:lnSpc>
              <a:spcBef>
                <a:spcPts val="1600"/>
              </a:spcBef>
              <a:spcAft>
                <a:spcPts val="0"/>
              </a:spcAft>
              <a:buNone/>
            </a:pPr>
            <a:r>
              <a:t/>
            </a:r>
            <a:endParaRPr sz="1400">
              <a:latin typeface="Fira Sans Condensed Light"/>
              <a:ea typeface="Fira Sans Condensed Light"/>
              <a:cs typeface="Fira Sans Condensed Light"/>
              <a:sym typeface="Fira Sans Condensed Light"/>
            </a:endParaRPr>
          </a:p>
          <a:p>
            <a:pPr indent="0" lvl="0" marL="0" rtl="0" algn="just">
              <a:spcBef>
                <a:spcPts val="1600"/>
              </a:spcBef>
              <a:spcAft>
                <a:spcPts val="0"/>
              </a:spcAft>
              <a:buNone/>
            </a:pPr>
            <a:r>
              <a:t/>
            </a:r>
            <a:endParaRPr sz="1400"/>
          </a:p>
          <a:p>
            <a:pPr indent="0" lvl="0" marL="0" rtl="0" algn="just">
              <a:spcBef>
                <a:spcPts val="1600"/>
              </a:spcBef>
              <a:spcAft>
                <a:spcPts val="0"/>
              </a:spcAft>
              <a:buNone/>
            </a:pPr>
            <a:r>
              <a:t/>
            </a:r>
            <a:endParaRPr sz="1400"/>
          </a:p>
        </p:txBody>
      </p:sp>
      <p:grpSp>
        <p:nvGrpSpPr>
          <p:cNvPr id="495" name="Google Shape;495;p25"/>
          <p:cNvGrpSpPr/>
          <p:nvPr/>
        </p:nvGrpSpPr>
        <p:grpSpPr>
          <a:xfrm>
            <a:off x="4834661" y="989482"/>
            <a:ext cx="2851442" cy="3213988"/>
            <a:chOff x="2501950" y="1507050"/>
            <a:chExt cx="2392350" cy="2696525"/>
          </a:xfrm>
        </p:grpSpPr>
        <p:sp>
          <p:nvSpPr>
            <p:cNvPr id="496" name="Google Shape;496;p25"/>
            <p:cNvSpPr/>
            <p:nvPr/>
          </p:nvSpPr>
          <p:spPr>
            <a:xfrm>
              <a:off x="4032450" y="3778325"/>
              <a:ext cx="0" cy="25"/>
            </a:xfrm>
            <a:custGeom>
              <a:rect b="b" l="l" r="r" t="t"/>
              <a:pathLst>
                <a:path extrusionOk="0" h="1" w="0">
                  <a:moveTo>
                    <a:pt x="0" y="0"/>
                  </a:move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5"/>
            <p:cNvSpPr/>
            <p:nvPr/>
          </p:nvSpPr>
          <p:spPr>
            <a:xfrm>
              <a:off x="2720475" y="1507050"/>
              <a:ext cx="2173825" cy="2696525"/>
            </a:xfrm>
            <a:custGeom>
              <a:rect b="b" l="l" r="r" t="t"/>
              <a:pathLst>
                <a:path extrusionOk="0" h="107861" w="86953">
                  <a:moveTo>
                    <a:pt x="81393" y="927"/>
                  </a:moveTo>
                  <a:cubicBezTo>
                    <a:pt x="83963" y="927"/>
                    <a:pt x="86043" y="3008"/>
                    <a:pt x="86043" y="5577"/>
                  </a:cubicBezTo>
                  <a:lnTo>
                    <a:pt x="86043" y="102284"/>
                  </a:lnTo>
                  <a:cubicBezTo>
                    <a:pt x="86043" y="104854"/>
                    <a:pt x="83963" y="106934"/>
                    <a:pt x="81393" y="106934"/>
                  </a:cubicBezTo>
                  <a:lnTo>
                    <a:pt x="5559" y="106934"/>
                  </a:lnTo>
                  <a:cubicBezTo>
                    <a:pt x="2989" y="106934"/>
                    <a:pt x="909" y="104854"/>
                    <a:pt x="909" y="102284"/>
                  </a:cubicBezTo>
                  <a:lnTo>
                    <a:pt x="909" y="5577"/>
                  </a:lnTo>
                  <a:cubicBezTo>
                    <a:pt x="909" y="3008"/>
                    <a:pt x="2989" y="927"/>
                    <a:pt x="5559" y="927"/>
                  </a:cubicBezTo>
                  <a:close/>
                  <a:moveTo>
                    <a:pt x="5559" y="1"/>
                  </a:moveTo>
                  <a:cubicBezTo>
                    <a:pt x="2482" y="18"/>
                    <a:pt x="0" y="2501"/>
                    <a:pt x="0" y="5577"/>
                  </a:cubicBezTo>
                  <a:lnTo>
                    <a:pt x="0" y="102284"/>
                  </a:lnTo>
                  <a:cubicBezTo>
                    <a:pt x="0" y="105361"/>
                    <a:pt x="2482" y="107843"/>
                    <a:pt x="5559" y="107860"/>
                  </a:cubicBezTo>
                  <a:lnTo>
                    <a:pt x="81393" y="107860"/>
                  </a:lnTo>
                  <a:cubicBezTo>
                    <a:pt x="84470" y="107843"/>
                    <a:pt x="86952" y="105361"/>
                    <a:pt x="86952" y="102284"/>
                  </a:cubicBezTo>
                  <a:lnTo>
                    <a:pt x="86952" y="5577"/>
                  </a:lnTo>
                  <a:cubicBezTo>
                    <a:pt x="86952" y="2501"/>
                    <a:pt x="84470" y="18"/>
                    <a:pt x="81393" y="1"/>
                  </a:cubicBez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p:nvPr/>
          </p:nvSpPr>
          <p:spPr>
            <a:xfrm>
              <a:off x="2810050" y="1616325"/>
              <a:ext cx="1994650" cy="2478000"/>
            </a:xfrm>
            <a:custGeom>
              <a:rect b="b" l="l" r="r" t="t"/>
              <a:pathLst>
                <a:path extrusionOk="0" h="99120" w="79786">
                  <a:moveTo>
                    <a:pt x="74961" y="227"/>
                  </a:moveTo>
                  <a:cubicBezTo>
                    <a:pt x="77495" y="227"/>
                    <a:pt x="79576" y="2290"/>
                    <a:pt x="79576" y="4842"/>
                  </a:cubicBezTo>
                  <a:lnTo>
                    <a:pt x="79576" y="94277"/>
                  </a:lnTo>
                  <a:cubicBezTo>
                    <a:pt x="79576" y="96829"/>
                    <a:pt x="77495" y="98892"/>
                    <a:pt x="74961" y="98892"/>
                  </a:cubicBezTo>
                  <a:lnTo>
                    <a:pt x="4843" y="98892"/>
                  </a:lnTo>
                  <a:cubicBezTo>
                    <a:pt x="2291" y="98892"/>
                    <a:pt x="210" y="96829"/>
                    <a:pt x="210" y="94277"/>
                  </a:cubicBezTo>
                  <a:lnTo>
                    <a:pt x="210" y="4842"/>
                  </a:lnTo>
                  <a:cubicBezTo>
                    <a:pt x="210" y="2290"/>
                    <a:pt x="2291" y="227"/>
                    <a:pt x="4843" y="227"/>
                  </a:cubicBezTo>
                  <a:close/>
                  <a:moveTo>
                    <a:pt x="4843" y="0"/>
                  </a:moveTo>
                  <a:cubicBezTo>
                    <a:pt x="2168" y="18"/>
                    <a:pt x="1" y="2168"/>
                    <a:pt x="1" y="4842"/>
                  </a:cubicBezTo>
                  <a:lnTo>
                    <a:pt x="1" y="94277"/>
                  </a:lnTo>
                  <a:cubicBezTo>
                    <a:pt x="1" y="96951"/>
                    <a:pt x="2168" y="99102"/>
                    <a:pt x="4843" y="99119"/>
                  </a:cubicBezTo>
                  <a:lnTo>
                    <a:pt x="74961" y="99119"/>
                  </a:lnTo>
                  <a:cubicBezTo>
                    <a:pt x="77618" y="99102"/>
                    <a:pt x="79786" y="96951"/>
                    <a:pt x="79786" y="94277"/>
                  </a:cubicBezTo>
                  <a:lnTo>
                    <a:pt x="79786" y="4842"/>
                  </a:lnTo>
                  <a:cubicBezTo>
                    <a:pt x="79786" y="2168"/>
                    <a:pt x="77618" y="18"/>
                    <a:pt x="74961" y="0"/>
                  </a:cubicBez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p:nvPr/>
          </p:nvSpPr>
          <p:spPr>
            <a:xfrm>
              <a:off x="2501950" y="240647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5"/>
            <p:cNvSpPr/>
            <p:nvPr/>
          </p:nvSpPr>
          <p:spPr>
            <a:xfrm>
              <a:off x="2501950" y="234180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a:off x="2501950" y="247115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a:off x="2501950" y="2535400"/>
              <a:ext cx="100100" cy="30600"/>
            </a:xfrm>
            <a:custGeom>
              <a:rect b="b" l="l" r="r" t="t"/>
              <a:pathLst>
                <a:path extrusionOk="0" h="1224" w="4004">
                  <a:moveTo>
                    <a:pt x="0" y="0"/>
                  </a:moveTo>
                  <a:lnTo>
                    <a:pt x="0" y="1224"/>
                  </a:lnTo>
                  <a:lnTo>
                    <a:pt x="4004" y="1224"/>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a:off x="2501950" y="2600075"/>
              <a:ext cx="100100" cy="30625"/>
            </a:xfrm>
            <a:custGeom>
              <a:rect b="b" l="l" r="r" t="t"/>
              <a:pathLst>
                <a:path extrusionOk="0" h="1225" w="4004">
                  <a:moveTo>
                    <a:pt x="0" y="1"/>
                  </a:moveTo>
                  <a:lnTo>
                    <a:pt x="0" y="1224"/>
                  </a:lnTo>
                  <a:lnTo>
                    <a:pt x="4004" y="1224"/>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5"/>
            <p:cNvSpPr/>
            <p:nvPr/>
          </p:nvSpPr>
          <p:spPr>
            <a:xfrm>
              <a:off x="2501950" y="2083075"/>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a:off x="2501950" y="2018375"/>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
            <p:cNvSpPr/>
            <p:nvPr/>
          </p:nvSpPr>
          <p:spPr>
            <a:xfrm>
              <a:off x="2501950" y="2147750"/>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5"/>
            <p:cNvSpPr/>
            <p:nvPr/>
          </p:nvSpPr>
          <p:spPr>
            <a:xfrm>
              <a:off x="2501950" y="221242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a:off x="2501950" y="227710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a:off x="2501950" y="1759650"/>
              <a:ext cx="100100" cy="30200"/>
            </a:xfrm>
            <a:custGeom>
              <a:rect b="b" l="l" r="r" t="t"/>
              <a:pathLst>
                <a:path extrusionOk="0" h="1208"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a:off x="2501950" y="1694975"/>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p:nvPr/>
          </p:nvSpPr>
          <p:spPr>
            <a:xfrm>
              <a:off x="2501950" y="1824350"/>
              <a:ext cx="100100" cy="30175"/>
            </a:xfrm>
            <a:custGeom>
              <a:rect b="b" l="l" r="r" t="t"/>
              <a:pathLst>
                <a:path extrusionOk="0" h="1207" w="4004">
                  <a:moveTo>
                    <a:pt x="0" y="0"/>
                  </a:moveTo>
                  <a:lnTo>
                    <a:pt x="0" y="1206"/>
                  </a:lnTo>
                  <a:lnTo>
                    <a:pt x="4004" y="1206"/>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a:off x="2501950" y="1889025"/>
              <a:ext cx="100100" cy="30175"/>
            </a:xfrm>
            <a:custGeom>
              <a:rect b="b" l="l" r="r" t="t"/>
              <a:pathLst>
                <a:path extrusionOk="0" h="1207" w="4004">
                  <a:moveTo>
                    <a:pt x="0" y="0"/>
                  </a:moveTo>
                  <a:lnTo>
                    <a:pt x="0" y="1207"/>
                  </a:lnTo>
                  <a:lnTo>
                    <a:pt x="4004" y="1207"/>
                  </a:lnTo>
                  <a:lnTo>
                    <a:pt x="4004" y="0"/>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a:off x="2501950" y="1953700"/>
              <a:ext cx="100100" cy="30175"/>
            </a:xfrm>
            <a:custGeom>
              <a:rect b="b" l="l" r="r" t="t"/>
              <a:pathLst>
                <a:path extrusionOk="0" h="1207" w="4004">
                  <a:moveTo>
                    <a:pt x="0" y="1"/>
                  </a:moveTo>
                  <a:lnTo>
                    <a:pt x="0" y="1207"/>
                  </a:lnTo>
                  <a:lnTo>
                    <a:pt x="4004" y="1207"/>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a:off x="2501950" y="2668250"/>
              <a:ext cx="100100" cy="1423000"/>
            </a:xfrm>
            <a:custGeom>
              <a:rect b="b" l="l" r="r" t="t"/>
              <a:pathLst>
                <a:path extrusionOk="0" h="56920" w="4004">
                  <a:moveTo>
                    <a:pt x="0" y="1"/>
                  </a:moveTo>
                  <a:lnTo>
                    <a:pt x="0" y="56920"/>
                  </a:lnTo>
                  <a:lnTo>
                    <a:pt x="4004" y="56920"/>
                  </a:lnTo>
                  <a:lnTo>
                    <a:pt x="4004"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 name="Google Shape;515;p25"/>
          <p:cNvGrpSpPr/>
          <p:nvPr/>
        </p:nvGrpSpPr>
        <p:grpSpPr>
          <a:xfrm>
            <a:off x="7686104" y="-476250"/>
            <a:ext cx="2291257" cy="2922300"/>
            <a:chOff x="4882900" y="-64350"/>
            <a:chExt cx="2493750" cy="2922300"/>
          </a:xfrm>
        </p:grpSpPr>
        <p:sp>
          <p:nvSpPr>
            <p:cNvPr id="516" name="Google Shape;516;p25"/>
            <p:cNvSpPr/>
            <p:nvPr/>
          </p:nvSpPr>
          <p:spPr>
            <a:xfrm>
              <a:off x="4882900" y="2852675"/>
              <a:ext cx="2493750" cy="5275"/>
            </a:xfrm>
            <a:custGeom>
              <a:rect b="b" l="l" r="r" t="t"/>
              <a:pathLst>
                <a:path extrusionOk="0" h="211" w="99750">
                  <a:moveTo>
                    <a:pt x="1" y="1"/>
                  </a:moveTo>
                  <a:lnTo>
                    <a:pt x="1" y="210"/>
                  </a:lnTo>
                  <a:lnTo>
                    <a:pt x="99749" y="210"/>
                  </a:lnTo>
                  <a:lnTo>
                    <a:pt x="99749"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5"/>
            <p:cNvSpPr/>
            <p:nvPr/>
          </p:nvSpPr>
          <p:spPr>
            <a:xfrm>
              <a:off x="4987800" y="-64350"/>
              <a:ext cx="1082975" cy="2914922"/>
            </a:xfrm>
            <a:custGeom>
              <a:rect b="b" l="l" r="r" t="t"/>
              <a:pathLst>
                <a:path extrusionOk="0" h="94995" w="43319">
                  <a:moveTo>
                    <a:pt x="0" y="1"/>
                  </a:moveTo>
                  <a:lnTo>
                    <a:pt x="0" y="30716"/>
                  </a:lnTo>
                  <a:lnTo>
                    <a:pt x="43127" y="30716"/>
                  </a:lnTo>
                  <a:lnTo>
                    <a:pt x="43127" y="94994"/>
                  </a:lnTo>
                  <a:lnTo>
                    <a:pt x="43319" y="94994"/>
                  </a:lnTo>
                  <a:lnTo>
                    <a:pt x="43319" y="30523"/>
                  </a:lnTo>
                  <a:lnTo>
                    <a:pt x="210" y="30523"/>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a:off x="6127150" y="2700150"/>
              <a:ext cx="105350" cy="107100"/>
            </a:xfrm>
            <a:custGeom>
              <a:rect b="b" l="l" r="r" t="t"/>
              <a:pathLst>
                <a:path extrusionOk="0" h="4284" w="4214">
                  <a:moveTo>
                    <a:pt x="0" y="1"/>
                  </a:moveTo>
                  <a:lnTo>
                    <a:pt x="0" y="4284"/>
                  </a:lnTo>
                  <a:lnTo>
                    <a:pt x="4213" y="4284"/>
                  </a:lnTo>
                  <a:lnTo>
                    <a:pt x="4213" y="4074"/>
                  </a:lnTo>
                  <a:lnTo>
                    <a:pt x="210" y="4074"/>
                  </a:lnTo>
                  <a:lnTo>
                    <a:pt x="210"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a:off x="5950575" y="939175"/>
              <a:ext cx="76075" cy="78250"/>
            </a:xfrm>
            <a:custGeom>
              <a:rect b="b" l="l" r="r" t="t"/>
              <a:pathLst>
                <a:path extrusionOk="0" h="3130" w="3043">
                  <a:moveTo>
                    <a:pt x="1" y="0"/>
                  </a:moveTo>
                  <a:lnTo>
                    <a:pt x="1" y="210"/>
                  </a:lnTo>
                  <a:lnTo>
                    <a:pt x="2833" y="210"/>
                  </a:lnTo>
                  <a:lnTo>
                    <a:pt x="2833" y="3130"/>
                  </a:lnTo>
                  <a:lnTo>
                    <a:pt x="3042" y="3130"/>
                  </a:lnTo>
                  <a:lnTo>
                    <a:pt x="3042" y="0"/>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a:off x="5032375" y="744525"/>
              <a:ext cx="77800" cy="78250"/>
            </a:xfrm>
            <a:custGeom>
              <a:rect b="b" l="l" r="r" t="t"/>
              <a:pathLst>
                <a:path extrusionOk="0" h="3130" w="3112">
                  <a:moveTo>
                    <a:pt x="0" y="1"/>
                  </a:moveTo>
                  <a:lnTo>
                    <a:pt x="0" y="3130"/>
                  </a:lnTo>
                  <a:lnTo>
                    <a:pt x="3112" y="3130"/>
                  </a:lnTo>
                  <a:lnTo>
                    <a:pt x="3112" y="2920"/>
                  </a:lnTo>
                  <a:lnTo>
                    <a:pt x="193" y="2920"/>
                  </a:lnTo>
                  <a:lnTo>
                    <a:pt x="193" y="1"/>
                  </a:lnTo>
                  <a:close/>
                </a:path>
              </a:pathLst>
            </a:custGeom>
            <a:solidFill>
              <a:srgbClr val="FF997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25"/>
          <p:cNvGrpSpPr/>
          <p:nvPr/>
        </p:nvGrpSpPr>
        <p:grpSpPr>
          <a:xfrm>
            <a:off x="5599242" y="1368971"/>
            <a:ext cx="1541751" cy="2455003"/>
            <a:chOff x="2160750" y="237575"/>
            <a:chExt cx="3253325" cy="5180425"/>
          </a:xfrm>
        </p:grpSpPr>
        <p:sp>
          <p:nvSpPr>
            <p:cNvPr id="522" name="Google Shape;522;p25"/>
            <p:cNvSpPr/>
            <p:nvPr/>
          </p:nvSpPr>
          <p:spPr>
            <a:xfrm>
              <a:off x="3341025" y="1584075"/>
              <a:ext cx="870850" cy="1801975"/>
            </a:xfrm>
            <a:custGeom>
              <a:rect b="b" l="l" r="r" t="t"/>
              <a:pathLst>
                <a:path extrusionOk="0" h="72079" w="34834">
                  <a:moveTo>
                    <a:pt x="17417" y="1"/>
                  </a:moveTo>
                  <a:cubicBezTo>
                    <a:pt x="7942" y="1"/>
                    <a:pt x="219" y="7559"/>
                    <a:pt x="0" y="17089"/>
                  </a:cubicBezTo>
                  <a:lnTo>
                    <a:pt x="0" y="71202"/>
                  </a:lnTo>
                  <a:cubicBezTo>
                    <a:pt x="0" y="71777"/>
                    <a:pt x="439" y="72065"/>
                    <a:pt x="877" y="72065"/>
                  </a:cubicBezTo>
                  <a:cubicBezTo>
                    <a:pt x="1315" y="72065"/>
                    <a:pt x="1753" y="71777"/>
                    <a:pt x="1753" y="71202"/>
                  </a:cubicBezTo>
                  <a:lnTo>
                    <a:pt x="1753" y="17089"/>
                  </a:lnTo>
                  <a:cubicBezTo>
                    <a:pt x="1589" y="8271"/>
                    <a:pt x="8654" y="1096"/>
                    <a:pt x="17417" y="1096"/>
                  </a:cubicBezTo>
                  <a:cubicBezTo>
                    <a:pt x="26180" y="1096"/>
                    <a:pt x="33246" y="8271"/>
                    <a:pt x="33081" y="17089"/>
                  </a:cubicBezTo>
                  <a:lnTo>
                    <a:pt x="33081" y="71202"/>
                  </a:lnTo>
                  <a:cubicBezTo>
                    <a:pt x="33081" y="71695"/>
                    <a:pt x="33465" y="72078"/>
                    <a:pt x="33958" y="72078"/>
                  </a:cubicBezTo>
                  <a:cubicBezTo>
                    <a:pt x="34451" y="72078"/>
                    <a:pt x="34834" y="71695"/>
                    <a:pt x="34834" y="71202"/>
                  </a:cubicBezTo>
                  <a:lnTo>
                    <a:pt x="34834" y="17089"/>
                  </a:lnTo>
                  <a:cubicBezTo>
                    <a:pt x="34670" y="7559"/>
                    <a:pt x="26892" y="1"/>
                    <a:pt x="17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a:off x="3760000" y="2060575"/>
              <a:ext cx="47950" cy="948925"/>
            </a:xfrm>
            <a:custGeom>
              <a:rect b="b" l="l" r="r" t="t"/>
              <a:pathLst>
                <a:path extrusionOk="0" h="37957" w="1918">
                  <a:moveTo>
                    <a:pt x="959" y="1"/>
                  </a:moveTo>
                  <a:cubicBezTo>
                    <a:pt x="480" y="1"/>
                    <a:pt x="1" y="329"/>
                    <a:pt x="56" y="987"/>
                  </a:cubicBezTo>
                  <a:lnTo>
                    <a:pt x="56" y="37025"/>
                  </a:lnTo>
                  <a:cubicBezTo>
                    <a:pt x="56" y="37518"/>
                    <a:pt x="494" y="37956"/>
                    <a:pt x="987" y="37956"/>
                  </a:cubicBezTo>
                  <a:cubicBezTo>
                    <a:pt x="1480" y="37956"/>
                    <a:pt x="1863" y="37518"/>
                    <a:pt x="1863" y="37025"/>
                  </a:cubicBezTo>
                  <a:lnTo>
                    <a:pt x="1863" y="987"/>
                  </a:lnTo>
                  <a:cubicBezTo>
                    <a:pt x="1918" y="329"/>
                    <a:pt x="1439" y="1"/>
                    <a:pt x="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a:off x="3150700" y="1358150"/>
              <a:ext cx="1273425" cy="2019675"/>
            </a:xfrm>
            <a:custGeom>
              <a:rect b="b" l="l" r="r" t="t"/>
              <a:pathLst>
                <a:path extrusionOk="0" h="80787" w="50937">
                  <a:moveTo>
                    <a:pt x="25468" y="1"/>
                  </a:moveTo>
                  <a:cubicBezTo>
                    <a:pt x="11393" y="1"/>
                    <a:pt x="0" y="11557"/>
                    <a:pt x="220" y="25633"/>
                  </a:cubicBezTo>
                  <a:cubicBezTo>
                    <a:pt x="274" y="26181"/>
                    <a:pt x="685" y="26455"/>
                    <a:pt x="1096" y="26455"/>
                  </a:cubicBezTo>
                  <a:cubicBezTo>
                    <a:pt x="1507" y="26455"/>
                    <a:pt x="1917" y="26181"/>
                    <a:pt x="1972" y="25633"/>
                  </a:cubicBezTo>
                  <a:cubicBezTo>
                    <a:pt x="1753" y="12543"/>
                    <a:pt x="12324" y="1753"/>
                    <a:pt x="25468" y="1753"/>
                  </a:cubicBezTo>
                  <a:cubicBezTo>
                    <a:pt x="38613" y="1753"/>
                    <a:pt x="49184" y="12543"/>
                    <a:pt x="48964" y="25633"/>
                  </a:cubicBezTo>
                  <a:lnTo>
                    <a:pt x="48964" y="79910"/>
                  </a:lnTo>
                  <a:cubicBezTo>
                    <a:pt x="48964" y="80403"/>
                    <a:pt x="49348" y="80787"/>
                    <a:pt x="49841" y="80787"/>
                  </a:cubicBezTo>
                  <a:cubicBezTo>
                    <a:pt x="50334" y="80787"/>
                    <a:pt x="50717" y="80403"/>
                    <a:pt x="50717" y="79910"/>
                  </a:cubicBezTo>
                  <a:lnTo>
                    <a:pt x="50717" y="25633"/>
                  </a:lnTo>
                  <a:cubicBezTo>
                    <a:pt x="50936" y="11557"/>
                    <a:pt x="39544" y="1"/>
                    <a:pt x="254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5"/>
            <p:cNvSpPr/>
            <p:nvPr/>
          </p:nvSpPr>
          <p:spPr>
            <a:xfrm>
              <a:off x="2352425" y="1196575"/>
              <a:ext cx="2282550" cy="3382075"/>
            </a:xfrm>
            <a:custGeom>
              <a:rect b="b" l="l" r="r" t="t"/>
              <a:pathLst>
                <a:path extrusionOk="0" h="135283" w="91302">
                  <a:moveTo>
                    <a:pt x="57345" y="1"/>
                  </a:moveTo>
                  <a:cubicBezTo>
                    <a:pt x="38887" y="1"/>
                    <a:pt x="23771" y="14898"/>
                    <a:pt x="23552" y="33411"/>
                  </a:cubicBezTo>
                  <a:lnTo>
                    <a:pt x="23552" y="58660"/>
                  </a:lnTo>
                  <a:cubicBezTo>
                    <a:pt x="23497" y="58714"/>
                    <a:pt x="23497" y="58824"/>
                    <a:pt x="23552" y="58879"/>
                  </a:cubicBezTo>
                  <a:lnTo>
                    <a:pt x="23552" y="84894"/>
                  </a:lnTo>
                  <a:cubicBezTo>
                    <a:pt x="23552" y="101654"/>
                    <a:pt x="16925" y="117756"/>
                    <a:pt x="5040" y="129532"/>
                  </a:cubicBezTo>
                  <a:cubicBezTo>
                    <a:pt x="3561" y="131011"/>
                    <a:pt x="2027" y="132380"/>
                    <a:pt x="439" y="133695"/>
                  </a:cubicBezTo>
                  <a:cubicBezTo>
                    <a:pt x="56" y="134023"/>
                    <a:pt x="1" y="134571"/>
                    <a:pt x="329" y="134954"/>
                  </a:cubicBezTo>
                  <a:cubicBezTo>
                    <a:pt x="494" y="135173"/>
                    <a:pt x="768" y="135283"/>
                    <a:pt x="987" y="135283"/>
                  </a:cubicBezTo>
                  <a:cubicBezTo>
                    <a:pt x="1206" y="135283"/>
                    <a:pt x="1425" y="135228"/>
                    <a:pt x="1589" y="135064"/>
                  </a:cubicBezTo>
                  <a:cubicBezTo>
                    <a:pt x="3177" y="133749"/>
                    <a:pt x="4766" y="132325"/>
                    <a:pt x="6244" y="130847"/>
                  </a:cubicBezTo>
                  <a:cubicBezTo>
                    <a:pt x="18184" y="118961"/>
                    <a:pt x="25030" y="102969"/>
                    <a:pt x="25304" y="86154"/>
                  </a:cubicBezTo>
                  <a:cubicBezTo>
                    <a:pt x="25304" y="85716"/>
                    <a:pt x="25304" y="85278"/>
                    <a:pt x="25304" y="84840"/>
                  </a:cubicBezTo>
                  <a:lnTo>
                    <a:pt x="25304" y="58824"/>
                  </a:lnTo>
                  <a:cubicBezTo>
                    <a:pt x="25359" y="58769"/>
                    <a:pt x="25304" y="58660"/>
                    <a:pt x="25304" y="58605"/>
                  </a:cubicBezTo>
                  <a:lnTo>
                    <a:pt x="25304" y="33411"/>
                  </a:lnTo>
                  <a:cubicBezTo>
                    <a:pt x="25304" y="15665"/>
                    <a:pt x="39654" y="1315"/>
                    <a:pt x="57399" y="1315"/>
                  </a:cubicBezTo>
                  <a:cubicBezTo>
                    <a:pt x="75145" y="1315"/>
                    <a:pt x="89494" y="15665"/>
                    <a:pt x="89494" y="33411"/>
                  </a:cubicBezTo>
                  <a:lnTo>
                    <a:pt x="89494" y="86209"/>
                  </a:lnTo>
                  <a:cubicBezTo>
                    <a:pt x="89440" y="86839"/>
                    <a:pt x="89905" y="87154"/>
                    <a:pt x="90371" y="87154"/>
                  </a:cubicBezTo>
                  <a:cubicBezTo>
                    <a:pt x="90836" y="87154"/>
                    <a:pt x="91302" y="86839"/>
                    <a:pt x="91247" y="86209"/>
                  </a:cubicBezTo>
                  <a:lnTo>
                    <a:pt x="91247" y="33411"/>
                  </a:lnTo>
                  <a:lnTo>
                    <a:pt x="91192" y="33411"/>
                  </a:lnTo>
                  <a:cubicBezTo>
                    <a:pt x="90918" y="14898"/>
                    <a:pt x="75857" y="1"/>
                    <a:pt x="573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a:off x="3546400" y="1782625"/>
              <a:ext cx="472425" cy="1629425"/>
            </a:xfrm>
            <a:custGeom>
              <a:rect b="b" l="l" r="r" t="t"/>
              <a:pathLst>
                <a:path extrusionOk="0" h="65177" w="18897">
                  <a:moveTo>
                    <a:pt x="9476" y="1"/>
                  </a:moveTo>
                  <a:cubicBezTo>
                    <a:pt x="4218" y="1"/>
                    <a:pt x="1" y="4273"/>
                    <a:pt x="1" y="9476"/>
                  </a:cubicBezTo>
                  <a:lnTo>
                    <a:pt x="1" y="64246"/>
                  </a:lnTo>
                  <a:cubicBezTo>
                    <a:pt x="56" y="64793"/>
                    <a:pt x="480" y="65067"/>
                    <a:pt x="905" y="65067"/>
                  </a:cubicBezTo>
                  <a:cubicBezTo>
                    <a:pt x="1329" y="65067"/>
                    <a:pt x="1753" y="64793"/>
                    <a:pt x="1808" y="64246"/>
                  </a:cubicBezTo>
                  <a:lnTo>
                    <a:pt x="1808" y="9476"/>
                  </a:lnTo>
                  <a:cubicBezTo>
                    <a:pt x="1808" y="5258"/>
                    <a:pt x="5204" y="1808"/>
                    <a:pt x="9476" y="1808"/>
                  </a:cubicBezTo>
                  <a:cubicBezTo>
                    <a:pt x="13693" y="1808"/>
                    <a:pt x="17144" y="5258"/>
                    <a:pt x="17144" y="9476"/>
                  </a:cubicBezTo>
                  <a:lnTo>
                    <a:pt x="17144" y="64246"/>
                  </a:lnTo>
                  <a:cubicBezTo>
                    <a:pt x="17144" y="64739"/>
                    <a:pt x="17527" y="65177"/>
                    <a:pt x="18020" y="65177"/>
                  </a:cubicBezTo>
                  <a:cubicBezTo>
                    <a:pt x="18513" y="65177"/>
                    <a:pt x="18896" y="64739"/>
                    <a:pt x="18896" y="64246"/>
                  </a:cubicBezTo>
                  <a:lnTo>
                    <a:pt x="18896" y="9476"/>
                  </a:lnTo>
                  <a:cubicBezTo>
                    <a:pt x="18896" y="4273"/>
                    <a:pt x="14679" y="1"/>
                    <a:pt x="94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a:off x="4775975" y="2232425"/>
              <a:ext cx="43850" cy="1304225"/>
            </a:xfrm>
            <a:custGeom>
              <a:rect b="b" l="l" r="r" t="t"/>
              <a:pathLst>
                <a:path extrusionOk="0" h="52169" w="1754">
                  <a:moveTo>
                    <a:pt x="877" y="1"/>
                  </a:moveTo>
                  <a:cubicBezTo>
                    <a:pt x="439" y="1"/>
                    <a:pt x="1" y="302"/>
                    <a:pt x="1" y="904"/>
                  </a:cubicBezTo>
                  <a:lnTo>
                    <a:pt x="1" y="51293"/>
                  </a:lnTo>
                  <a:cubicBezTo>
                    <a:pt x="1" y="51786"/>
                    <a:pt x="384" y="52169"/>
                    <a:pt x="877" y="52169"/>
                  </a:cubicBezTo>
                  <a:cubicBezTo>
                    <a:pt x="1370" y="52169"/>
                    <a:pt x="1754" y="51786"/>
                    <a:pt x="1754" y="51293"/>
                  </a:cubicBezTo>
                  <a:lnTo>
                    <a:pt x="1754" y="904"/>
                  </a:lnTo>
                  <a:cubicBezTo>
                    <a:pt x="1754" y="302"/>
                    <a:pt x="1315" y="1"/>
                    <a:pt x="87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a:off x="3123775" y="942025"/>
              <a:ext cx="1615275" cy="648925"/>
            </a:xfrm>
            <a:custGeom>
              <a:rect b="b" l="l" r="r" t="t"/>
              <a:pathLst>
                <a:path extrusionOk="0" h="25957" w="64611">
                  <a:moveTo>
                    <a:pt x="26510" y="1"/>
                  </a:moveTo>
                  <a:cubicBezTo>
                    <a:pt x="17548" y="1"/>
                    <a:pt x="8463" y="2908"/>
                    <a:pt x="749" y="9088"/>
                  </a:cubicBezTo>
                  <a:cubicBezTo>
                    <a:pt x="1" y="9660"/>
                    <a:pt x="561" y="10656"/>
                    <a:pt x="1293" y="10656"/>
                  </a:cubicBezTo>
                  <a:cubicBezTo>
                    <a:pt x="1472" y="10656"/>
                    <a:pt x="1661" y="10597"/>
                    <a:pt x="1844" y="10457"/>
                  </a:cubicBezTo>
                  <a:cubicBezTo>
                    <a:pt x="9220" y="4536"/>
                    <a:pt x="17910" y="1750"/>
                    <a:pt x="26484" y="1750"/>
                  </a:cubicBezTo>
                  <a:cubicBezTo>
                    <a:pt x="41466" y="1750"/>
                    <a:pt x="56095" y="10256"/>
                    <a:pt x="62748" y="25409"/>
                  </a:cubicBezTo>
                  <a:cubicBezTo>
                    <a:pt x="62912" y="25738"/>
                    <a:pt x="63241" y="25902"/>
                    <a:pt x="63570" y="25957"/>
                  </a:cubicBezTo>
                  <a:cubicBezTo>
                    <a:pt x="63679" y="25957"/>
                    <a:pt x="63843" y="25902"/>
                    <a:pt x="63953" y="25847"/>
                  </a:cubicBezTo>
                  <a:cubicBezTo>
                    <a:pt x="64391" y="25683"/>
                    <a:pt x="64610" y="25135"/>
                    <a:pt x="64391" y="24697"/>
                  </a:cubicBezTo>
                  <a:cubicBezTo>
                    <a:pt x="57459" y="8881"/>
                    <a:pt x="42173" y="1"/>
                    <a:pt x="265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a:off x="2753625" y="1951050"/>
              <a:ext cx="46575" cy="1088575"/>
            </a:xfrm>
            <a:custGeom>
              <a:rect b="b" l="l" r="r" t="t"/>
              <a:pathLst>
                <a:path extrusionOk="0" h="43543" w="1863">
                  <a:moveTo>
                    <a:pt x="931" y="0"/>
                  </a:moveTo>
                  <a:cubicBezTo>
                    <a:pt x="466" y="0"/>
                    <a:pt x="0" y="329"/>
                    <a:pt x="55" y="986"/>
                  </a:cubicBezTo>
                  <a:lnTo>
                    <a:pt x="55" y="42666"/>
                  </a:lnTo>
                  <a:cubicBezTo>
                    <a:pt x="55" y="43159"/>
                    <a:pt x="438" y="43542"/>
                    <a:pt x="931" y="43542"/>
                  </a:cubicBezTo>
                  <a:cubicBezTo>
                    <a:pt x="1424" y="43542"/>
                    <a:pt x="1808" y="43159"/>
                    <a:pt x="1808" y="42666"/>
                  </a:cubicBezTo>
                  <a:lnTo>
                    <a:pt x="1808" y="986"/>
                  </a:lnTo>
                  <a:cubicBezTo>
                    <a:pt x="1862" y="329"/>
                    <a:pt x="1397" y="0"/>
                    <a:pt x="93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a:off x="2688525" y="477325"/>
              <a:ext cx="2531125" cy="3715200"/>
            </a:xfrm>
            <a:custGeom>
              <a:rect b="b" l="l" r="r" t="t"/>
              <a:pathLst>
                <a:path extrusionOk="0" h="148608" w="101245">
                  <a:moveTo>
                    <a:pt x="43983" y="0"/>
                  </a:moveTo>
                  <a:cubicBezTo>
                    <a:pt x="27622" y="0"/>
                    <a:pt x="11667" y="7019"/>
                    <a:pt x="578" y="19898"/>
                  </a:cubicBezTo>
                  <a:cubicBezTo>
                    <a:pt x="1" y="20599"/>
                    <a:pt x="602" y="21392"/>
                    <a:pt x="1285" y="21392"/>
                  </a:cubicBezTo>
                  <a:cubicBezTo>
                    <a:pt x="1510" y="21392"/>
                    <a:pt x="1744" y="21307"/>
                    <a:pt x="1947" y="21103"/>
                  </a:cubicBezTo>
                  <a:cubicBezTo>
                    <a:pt x="12685" y="8615"/>
                    <a:pt x="28147" y="1792"/>
                    <a:pt x="43998" y="1792"/>
                  </a:cubicBezTo>
                  <a:cubicBezTo>
                    <a:pt x="50462" y="1792"/>
                    <a:pt x="56990" y="2927"/>
                    <a:pt x="63289" y="5275"/>
                  </a:cubicBezTo>
                  <a:cubicBezTo>
                    <a:pt x="85033" y="13326"/>
                    <a:pt x="99437" y="34084"/>
                    <a:pt x="99437" y="57306"/>
                  </a:cubicBezTo>
                  <a:lnTo>
                    <a:pt x="99437" y="147677"/>
                  </a:lnTo>
                  <a:cubicBezTo>
                    <a:pt x="99437" y="148170"/>
                    <a:pt x="99820" y="148608"/>
                    <a:pt x="100313" y="148608"/>
                  </a:cubicBezTo>
                  <a:cubicBezTo>
                    <a:pt x="100806" y="148608"/>
                    <a:pt x="101244" y="148170"/>
                    <a:pt x="101244" y="147677"/>
                  </a:cubicBezTo>
                  <a:lnTo>
                    <a:pt x="101244" y="57306"/>
                  </a:lnTo>
                  <a:cubicBezTo>
                    <a:pt x="101244" y="33372"/>
                    <a:pt x="86347" y="11957"/>
                    <a:pt x="63891" y="3577"/>
                  </a:cubicBezTo>
                  <a:cubicBezTo>
                    <a:pt x="57389" y="1166"/>
                    <a:pt x="50652" y="0"/>
                    <a:pt x="439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a:off x="2355175" y="1889425"/>
              <a:ext cx="45200" cy="2303100"/>
            </a:xfrm>
            <a:custGeom>
              <a:rect b="b" l="l" r="r" t="t"/>
              <a:pathLst>
                <a:path extrusionOk="0" h="92124" w="1808">
                  <a:moveTo>
                    <a:pt x="904" y="1"/>
                  </a:moveTo>
                  <a:cubicBezTo>
                    <a:pt x="480" y="1"/>
                    <a:pt x="55" y="274"/>
                    <a:pt x="0" y="822"/>
                  </a:cubicBezTo>
                  <a:lnTo>
                    <a:pt x="0" y="91193"/>
                  </a:lnTo>
                  <a:cubicBezTo>
                    <a:pt x="0" y="91686"/>
                    <a:pt x="438" y="92069"/>
                    <a:pt x="931" y="92124"/>
                  </a:cubicBezTo>
                  <a:cubicBezTo>
                    <a:pt x="1424" y="92124"/>
                    <a:pt x="1808" y="91686"/>
                    <a:pt x="1808" y="91193"/>
                  </a:cubicBezTo>
                  <a:lnTo>
                    <a:pt x="1808" y="822"/>
                  </a:lnTo>
                  <a:cubicBezTo>
                    <a:pt x="1753" y="274"/>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a:off x="2160750" y="1843225"/>
              <a:ext cx="45200" cy="1942650"/>
            </a:xfrm>
            <a:custGeom>
              <a:rect b="b" l="l" r="r" t="t"/>
              <a:pathLst>
                <a:path extrusionOk="0" h="77706" w="1808">
                  <a:moveTo>
                    <a:pt x="904" y="0"/>
                  </a:moveTo>
                  <a:cubicBezTo>
                    <a:pt x="479" y="0"/>
                    <a:pt x="55" y="288"/>
                    <a:pt x="0" y="863"/>
                  </a:cubicBezTo>
                  <a:lnTo>
                    <a:pt x="0" y="76829"/>
                  </a:lnTo>
                  <a:cubicBezTo>
                    <a:pt x="0" y="77322"/>
                    <a:pt x="383" y="77705"/>
                    <a:pt x="931" y="77705"/>
                  </a:cubicBezTo>
                  <a:cubicBezTo>
                    <a:pt x="1369" y="77705"/>
                    <a:pt x="1807" y="77322"/>
                    <a:pt x="1807" y="76829"/>
                  </a:cubicBezTo>
                  <a:lnTo>
                    <a:pt x="1807" y="863"/>
                  </a:lnTo>
                  <a:cubicBezTo>
                    <a:pt x="1753" y="288"/>
                    <a:pt x="1328" y="0"/>
                    <a:pt x="9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5"/>
            <p:cNvSpPr/>
            <p:nvPr/>
          </p:nvSpPr>
          <p:spPr>
            <a:xfrm>
              <a:off x="2531800" y="237575"/>
              <a:ext cx="2238125" cy="619475"/>
            </a:xfrm>
            <a:custGeom>
              <a:rect b="b" l="l" r="r" t="t"/>
              <a:pathLst>
                <a:path extrusionOk="0" h="24779" w="89525">
                  <a:moveTo>
                    <a:pt x="50205" y="0"/>
                  </a:moveTo>
                  <a:cubicBezTo>
                    <a:pt x="31571" y="0"/>
                    <a:pt x="13128" y="7985"/>
                    <a:pt x="329" y="23299"/>
                  </a:cubicBezTo>
                  <a:cubicBezTo>
                    <a:pt x="1" y="23683"/>
                    <a:pt x="55" y="24285"/>
                    <a:pt x="439" y="24559"/>
                  </a:cubicBezTo>
                  <a:cubicBezTo>
                    <a:pt x="603" y="24723"/>
                    <a:pt x="822" y="24778"/>
                    <a:pt x="1041" y="24778"/>
                  </a:cubicBezTo>
                  <a:cubicBezTo>
                    <a:pt x="1260" y="24778"/>
                    <a:pt x="1534" y="24668"/>
                    <a:pt x="1698" y="24504"/>
                  </a:cubicBezTo>
                  <a:cubicBezTo>
                    <a:pt x="14191" y="9590"/>
                    <a:pt x="32153" y="1815"/>
                    <a:pt x="50288" y="1815"/>
                  </a:cubicBezTo>
                  <a:cubicBezTo>
                    <a:pt x="63320" y="1815"/>
                    <a:pt x="76442" y="5830"/>
                    <a:pt x="87687" y="14098"/>
                  </a:cubicBezTo>
                  <a:cubicBezTo>
                    <a:pt x="87865" y="14234"/>
                    <a:pt x="88048" y="14292"/>
                    <a:pt x="88223" y="14292"/>
                  </a:cubicBezTo>
                  <a:cubicBezTo>
                    <a:pt x="88960" y="14292"/>
                    <a:pt x="89525" y="13250"/>
                    <a:pt x="88727" y="12674"/>
                  </a:cubicBezTo>
                  <a:cubicBezTo>
                    <a:pt x="77147" y="4143"/>
                    <a:pt x="63626" y="0"/>
                    <a:pt x="50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5"/>
            <p:cNvSpPr/>
            <p:nvPr/>
          </p:nvSpPr>
          <p:spPr>
            <a:xfrm>
              <a:off x="4704025" y="549550"/>
              <a:ext cx="241775" cy="203425"/>
            </a:xfrm>
            <a:custGeom>
              <a:rect b="b" l="l" r="r" t="t"/>
              <a:pathLst>
                <a:path extrusionOk="0" h="8137" w="9671">
                  <a:moveTo>
                    <a:pt x="1303" y="1"/>
                  </a:moveTo>
                  <a:cubicBezTo>
                    <a:pt x="565" y="1"/>
                    <a:pt x="0" y="1043"/>
                    <a:pt x="798" y="1619"/>
                  </a:cubicBezTo>
                  <a:cubicBezTo>
                    <a:pt x="3372" y="3536"/>
                    <a:pt x="5782" y="5617"/>
                    <a:pt x="8082" y="7863"/>
                  </a:cubicBezTo>
                  <a:cubicBezTo>
                    <a:pt x="8246" y="8027"/>
                    <a:pt x="8465" y="8137"/>
                    <a:pt x="8685" y="8137"/>
                  </a:cubicBezTo>
                  <a:cubicBezTo>
                    <a:pt x="8958" y="8137"/>
                    <a:pt x="9177" y="8027"/>
                    <a:pt x="9342" y="7863"/>
                  </a:cubicBezTo>
                  <a:cubicBezTo>
                    <a:pt x="9670" y="7534"/>
                    <a:pt x="9670" y="6932"/>
                    <a:pt x="9342" y="6603"/>
                  </a:cubicBezTo>
                  <a:cubicBezTo>
                    <a:pt x="6987" y="4303"/>
                    <a:pt x="4522" y="2112"/>
                    <a:pt x="1838" y="195"/>
                  </a:cubicBezTo>
                  <a:cubicBezTo>
                    <a:pt x="1661" y="59"/>
                    <a:pt x="1477" y="1"/>
                    <a:pt x="13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5"/>
            <p:cNvSpPr/>
            <p:nvPr/>
          </p:nvSpPr>
          <p:spPr>
            <a:xfrm>
              <a:off x="5171700" y="1077775"/>
              <a:ext cx="242375" cy="1574350"/>
            </a:xfrm>
            <a:custGeom>
              <a:rect b="b" l="l" r="r" t="t"/>
              <a:pathLst>
                <a:path extrusionOk="0" h="62974" w="9695">
                  <a:moveTo>
                    <a:pt x="1014" y="1"/>
                  </a:moveTo>
                  <a:cubicBezTo>
                    <a:pt x="874" y="1"/>
                    <a:pt x="734" y="32"/>
                    <a:pt x="603" y="98"/>
                  </a:cubicBezTo>
                  <a:cubicBezTo>
                    <a:pt x="165" y="371"/>
                    <a:pt x="0" y="864"/>
                    <a:pt x="274" y="1357"/>
                  </a:cubicBezTo>
                  <a:cubicBezTo>
                    <a:pt x="5258" y="10559"/>
                    <a:pt x="7887" y="20910"/>
                    <a:pt x="7887" y="31481"/>
                  </a:cubicBezTo>
                  <a:lnTo>
                    <a:pt x="7887" y="62042"/>
                  </a:lnTo>
                  <a:cubicBezTo>
                    <a:pt x="7887" y="62535"/>
                    <a:pt x="8271" y="62974"/>
                    <a:pt x="8818" y="62974"/>
                  </a:cubicBezTo>
                  <a:cubicBezTo>
                    <a:pt x="9311" y="62974"/>
                    <a:pt x="9695" y="62535"/>
                    <a:pt x="9695" y="61988"/>
                  </a:cubicBezTo>
                  <a:lnTo>
                    <a:pt x="9695" y="31481"/>
                  </a:lnTo>
                  <a:cubicBezTo>
                    <a:pt x="9695" y="20636"/>
                    <a:pt x="7011" y="10011"/>
                    <a:pt x="1863" y="481"/>
                  </a:cubicBezTo>
                  <a:cubicBezTo>
                    <a:pt x="1670" y="174"/>
                    <a:pt x="1344" y="1"/>
                    <a:pt x="101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a:off x="5168950" y="3860950"/>
              <a:ext cx="244500" cy="719075"/>
            </a:xfrm>
            <a:custGeom>
              <a:rect b="b" l="l" r="r" t="t"/>
              <a:pathLst>
                <a:path extrusionOk="0" h="28763" w="9780">
                  <a:moveTo>
                    <a:pt x="8808" y="1"/>
                  </a:moveTo>
                  <a:cubicBezTo>
                    <a:pt x="8350" y="1"/>
                    <a:pt x="7888" y="303"/>
                    <a:pt x="7888" y="940"/>
                  </a:cubicBezTo>
                  <a:cubicBezTo>
                    <a:pt x="7395" y="10196"/>
                    <a:pt x="4821" y="19287"/>
                    <a:pt x="329" y="27448"/>
                  </a:cubicBezTo>
                  <a:cubicBezTo>
                    <a:pt x="1" y="28051"/>
                    <a:pt x="439" y="28763"/>
                    <a:pt x="1096" y="28763"/>
                  </a:cubicBezTo>
                  <a:cubicBezTo>
                    <a:pt x="1425" y="28763"/>
                    <a:pt x="1753" y="28598"/>
                    <a:pt x="1918" y="28325"/>
                  </a:cubicBezTo>
                  <a:cubicBezTo>
                    <a:pt x="6518" y="19890"/>
                    <a:pt x="9147" y="10579"/>
                    <a:pt x="9695" y="994"/>
                  </a:cubicBezTo>
                  <a:cubicBezTo>
                    <a:pt x="9780" y="344"/>
                    <a:pt x="9296" y="1"/>
                    <a:pt x="88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a:off x="3215550" y="5085250"/>
              <a:ext cx="1519175" cy="332750"/>
            </a:xfrm>
            <a:custGeom>
              <a:rect b="b" l="l" r="r" t="t"/>
              <a:pathLst>
                <a:path extrusionOk="0" h="13310" w="60767">
                  <a:moveTo>
                    <a:pt x="59424" y="0"/>
                  </a:moveTo>
                  <a:cubicBezTo>
                    <a:pt x="59260" y="0"/>
                    <a:pt x="59085" y="50"/>
                    <a:pt x="58913" y="165"/>
                  </a:cubicBezTo>
                  <a:cubicBezTo>
                    <a:pt x="48999" y="7121"/>
                    <a:pt x="37224" y="11064"/>
                    <a:pt x="25120" y="11448"/>
                  </a:cubicBezTo>
                  <a:cubicBezTo>
                    <a:pt x="24263" y="11484"/>
                    <a:pt x="23405" y="11503"/>
                    <a:pt x="22549" y="11503"/>
                  </a:cubicBezTo>
                  <a:cubicBezTo>
                    <a:pt x="15743" y="11503"/>
                    <a:pt x="8976" y="10351"/>
                    <a:pt x="2555" y="8162"/>
                  </a:cubicBezTo>
                  <a:lnTo>
                    <a:pt x="1569" y="7888"/>
                  </a:lnTo>
                  <a:cubicBezTo>
                    <a:pt x="1446" y="7838"/>
                    <a:pt x="1328" y="7816"/>
                    <a:pt x="1219" y="7816"/>
                  </a:cubicBezTo>
                  <a:cubicBezTo>
                    <a:pt x="360" y="7816"/>
                    <a:pt x="1" y="9197"/>
                    <a:pt x="1021" y="9586"/>
                  </a:cubicBezTo>
                  <a:lnTo>
                    <a:pt x="1952" y="9914"/>
                  </a:lnTo>
                  <a:cubicBezTo>
                    <a:pt x="5512" y="11119"/>
                    <a:pt x="9182" y="11995"/>
                    <a:pt x="12906" y="12543"/>
                  </a:cubicBezTo>
                  <a:cubicBezTo>
                    <a:pt x="16192" y="13036"/>
                    <a:pt x="19533" y="13310"/>
                    <a:pt x="22874" y="13310"/>
                  </a:cubicBezTo>
                  <a:cubicBezTo>
                    <a:pt x="23696" y="13310"/>
                    <a:pt x="24463" y="13310"/>
                    <a:pt x="25175" y="13255"/>
                  </a:cubicBezTo>
                  <a:cubicBezTo>
                    <a:pt x="37662" y="12817"/>
                    <a:pt x="49711" y="8819"/>
                    <a:pt x="59953" y="1644"/>
                  </a:cubicBezTo>
                  <a:cubicBezTo>
                    <a:pt x="60767" y="1102"/>
                    <a:pt x="60201" y="0"/>
                    <a:pt x="594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a:off x="2160750" y="3119350"/>
              <a:ext cx="71225" cy="966375"/>
            </a:xfrm>
            <a:custGeom>
              <a:rect b="b" l="l" r="r" t="t"/>
              <a:pathLst>
                <a:path extrusionOk="0" h="38655" w="2849">
                  <a:moveTo>
                    <a:pt x="904" y="1"/>
                  </a:moveTo>
                  <a:cubicBezTo>
                    <a:pt x="479" y="1"/>
                    <a:pt x="55" y="288"/>
                    <a:pt x="0" y="863"/>
                  </a:cubicBezTo>
                  <a:lnTo>
                    <a:pt x="0" y="26879"/>
                  </a:lnTo>
                  <a:cubicBezTo>
                    <a:pt x="0" y="30604"/>
                    <a:pt x="329" y="34273"/>
                    <a:pt x="931" y="37943"/>
                  </a:cubicBezTo>
                  <a:cubicBezTo>
                    <a:pt x="986" y="38381"/>
                    <a:pt x="1369" y="38655"/>
                    <a:pt x="1807" y="38655"/>
                  </a:cubicBezTo>
                  <a:lnTo>
                    <a:pt x="2026" y="38655"/>
                  </a:lnTo>
                  <a:cubicBezTo>
                    <a:pt x="2519" y="38600"/>
                    <a:pt x="2848" y="38107"/>
                    <a:pt x="2738" y="37614"/>
                  </a:cubicBezTo>
                  <a:cubicBezTo>
                    <a:pt x="2136" y="34054"/>
                    <a:pt x="1807" y="30494"/>
                    <a:pt x="1807" y="26879"/>
                  </a:cubicBezTo>
                  <a:lnTo>
                    <a:pt x="1807" y="863"/>
                  </a:lnTo>
                  <a:cubicBezTo>
                    <a:pt x="1753" y="288"/>
                    <a:pt x="1328" y="1"/>
                    <a:pt x="9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a:off x="3034325" y="3862850"/>
              <a:ext cx="776375" cy="1384000"/>
            </a:xfrm>
            <a:custGeom>
              <a:rect b="b" l="l" r="r" t="t"/>
              <a:pathLst>
                <a:path extrusionOk="0" h="55360" w="31055">
                  <a:moveTo>
                    <a:pt x="30123" y="1"/>
                  </a:moveTo>
                  <a:cubicBezTo>
                    <a:pt x="29699" y="1"/>
                    <a:pt x="29274" y="288"/>
                    <a:pt x="29247" y="864"/>
                  </a:cubicBezTo>
                  <a:cubicBezTo>
                    <a:pt x="29247" y="17623"/>
                    <a:pt x="22620" y="33726"/>
                    <a:pt x="10680" y="45611"/>
                  </a:cubicBezTo>
                  <a:cubicBezTo>
                    <a:pt x="7668" y="48623"/>
                    <a:pt x="4327" y="51361"/>
                    <a:pt x="767" y="53717"/>
                  </a:cubicBezTo>
                  <a:cubicBezTo>
                    <a:pt x="0" y="54209"/>
                    <a:pt x="329" y="55360"/>
                    <a:pt x="1260" y="55360"/>
                  </a:cubicBezTo>
                  <a:cubicBezTo>
                    <a:pt x="1424" y="55360"/>
                    <a:pt x="1588" y="55305"/>
                    <a:pt x="1753" y="55195"/>
                  </a:cubicBezTo>
                  <a:cubicBezTo>
                    <a:pt x="5422" y="52785"/>
                    <a:pt x="8818" y="49937"/>
                    <a:pt x="11940" y="46870"/>
                  </a:cubicBezTo>
                  <a:cubicBezTo>
                    <a:pt x="24208" y="34657"/>
                    <a:pt x="31054" y="18116"/>
                    <a:pt x="31000" y="864"/>
                  </a:cubicBezTo>
                  <a:cubicBezTo>
                    <a:pt x="30972" y="288"/>
                    <a:pt x="30548" y="1"/>
                    <a:pt x="301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a:off x="3034325" y="3212475"/>
              <a:ext cx="776375" cy="2034375"/>
            </a:xfrm>
            <a:custGeom>
              <a:rect b="b" l="l" r="r" t="t"/>
              <a:pathLst>
                <a:path extrusionOk="0" h="81375" w="31055">
                  <a:moveTo>
                    <a:pt x="30123" y="0"/>
                  </a:moveTo>
                  <a:cubicBezTo>
                    <a:pt x="29699" y="0"/>
                    <a:pt x="29274" y="288"/>
                    <a:pt x="29247" y="863"/>
                  </a:cubicBezTo>
                  <a:lnTo>
                    <a:pt x="29247" y="26879"/>
                  </a:lnTo>
                  <a:cubicBezTo>
                    <a:pt x="29247" y="43638"/>
                    <a:pt x="22620" y="59741"/>
                    <a:pt x="10680" y="71626"/>
                  </a:cubicBezTo>
                  <a:cubicBezTo>
                    <a:pt x="7668" y="74638"/>
                    <a:pt x="4327" y="77376"/>
                    <a:pt x="767" y="79732"/>
                  </a:cubicBezTo>
                  <a:cubicBezTo>
                    <a:pt x="0" y="80224"/>
                    <a:pt x="329" y="81375"/>
                    <a:pt x="1260" y="81375"/>
                  </a:cubicBezTo>
                  <a:cubicBezTo>
                    <a:pt x="1424" y="81375"/>
                    <a:pt x="1588" y="81320"/>
                    <a:pt x="1753" y="81210"/>
                  </a:cubicBezTo>
                  <a:cubicBezTo>
                    <a:pt x="5422" y="78800"/>
                    <a:pt x="8818" y="75952"/>
                    <a:pt x="11940" y="72885"/>
                  </a:cubicBezTo>
                  <a:cubicBezTo>
                    <a:pt x="24208" y="60672"/>
                    <a:pt x="31054" y="44131"/>
                    <a:pt x="31000" y="26879"/>
                  </a:cubicBezTo>
                  <a:lnTo>
                    <a:pt x="31000" y="863"/>
                  </a:lnTo>
                  <a:cubicBezTo>
                    <a:pt x="30972" y="288"/>
                    <a:pt x="30548" y="0"/>
                    <a:pt x="301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a:off x="3220525" y="3945025"/>
              <a:ext cx="780500" cy="1389450"/>
            </a:xfrm>
            <a:custGeom>
              <a:rect b="b" l="l" r="r" t="t"/>
              <a:pathLst>
                <a:path extrusionOk="0" h="55578" w="31220">
                  <a:moveTo>
                    <a:pt x="30261" y="0"/>
                  </a:moveTo>
                  <a:cubicBezTo>
                    <a:pt x="29836" y="0"/>
                    <a:pt x="29412" y="288"/>
                    <a:pt x="29357" y="863"/>
                  </a:cubicBezTo>
                  <a:cubicBezTo>
                    <a:pt x="29412" y="17622"/>
                    <a:pt x="22730" y="33725"/>
                    <a:pt x="10845" y="45555"/>
                  </a:cubicBezTo>
                  <a:cubicBezTo>
                    <a:pt x="7668" y="48677"/>
                    <a:pt x="4273" y="51470"/>
                    <a:pt x="548" y="53880"/>
                  </a:cubicBezTo>
                  <a:cubicBezTo>
                    <a:pt x="110" y="54154"/>
                    <a:pt x="1" y="54756"/>
                    <a:pt x="275" y="55140"/>
                  </a:cubicBezTo>
                  <a:cubicBezTo>
                    <a:pt x="439" y="55414"/>
                    <a:pt x="713" y="55578"/>
                    <a:pt x="1041" y="55578"/>
                  </a:cubicBezTo>
                  <a:cubicBezTo>
                    <a:pt x="1206" y="55578"/>
                    <a:pt x="1370" y="55523"/>
                    <a:pt x="1534" y="55414"/>
                  </a:cubicBezTo>
                  <a:cubicBezTo>
                    <a:pt x="5313" y="52949"/>
                    <a:pt x="8873" y="50046"/>
                    <a:pt x="12105" y="46869"/>
                  </a:cubicBezTo>
                  <a:cubicBezTo>
                    <a:pt x="24318" y="34656"/>
                    <a:pt x="31219" y="18115"/>
                    <a:pt x="31165" y="863"/>
                  </a:cubicBezTo>
                  <a:cubicBezTo>
                    <a:pt x="31110" y="288"/>
                    <a:pt x="30685" y="0"/>
                    <a:pt x="302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a:off x="3918850" y="3310700"/>
              <a:ext cx="293025" cy="1655450"/>
            </a:xfrm>
            <a:custGeom>
              <a:rect b="b" l="l" r="r" t="t"/>
              <a:pathLst>
                <a:path extrusionOk="0" h="66218" w="11721">
                  <a:moveTo>
                    <a:pt x="10845" y="1"/>
                  </a:moveTo>
                  <a:cubicBezTo>
                    <a:pt x="10420" y="1"/>
                    <a:pt x="9996" y="275"/>
                    <a:pt x="9968" y="822"/>
                  </a:cubicBezTo>
                  <a:lnTo>
                    <a:pt x="9968" y="26893"/>
                  </a:lnTo>
                  <a:cubicBezTo>
                    <a:pt x="9968" y="42283"/>
                    <a:pt x="6846" y="54333"/>
                    <a:pt x="219" y="64849"/>
                  </a:cubicBezTo>
                  <a:cubicBezTo>
                    <a:pt x="0" y="65232"/>
                    <a:pt x="110" y="65780"/>
                    <a:pt x="548" y="66053"/>
                  </a:cubicBezTo>
                  <a:cubicBezTo>
                    <a:pt x="657" y="66163"/>
                    <a:pt x="822" y="66218"/>
                    <a:pt x="986" y="66218"/>
                  </a:cubicBezTo>
                  <a:cubicBezTo>
                    <a:pt x="1315" y="66218"/>
                    <a:pt x="1589" y="66053"/>
                    <a:pt x="1753" y="65780"/>
                  </a:cubicBezTo>
                  <a:cubicBezTo>
                    <a:pt x="8599" y="54990"/>
                    <a:pt x="11721" y="42612"/>
                    <a:pt x="11721" y="26893"/>
                  </a:cubicBezTo>
                  <a:lnTo>
                    <a:pt x="11721" y="822"/>
                  </a:lnTo>
                  <a:cubicBezTo>
                    <a:pt x="11694" y="275"/>
                    <a:pt x="11269" y="1"/>
                    <a:pt x="108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a:off x="3816150" y="3513350"/>
              <a:ext cx="603850" cy="1903300"/>
            </a:xfrm>
            <a:custGeom>
              <a:rect b="b" l="l" r="r" t="t"/>
              <a:pathLst>
                <a:path extrusionOk="0" h="76132" w="24154">
                  <a:moveTo>
                    <a:pt x="23195" y="1"/>
                  </a:moveTo>
                  <a:cubicBezTo>
                    <a:pt x="22771" y="1"/>
                    <a:pt x="22346" y="275"/>
                    <a:pt x="22292" y="822"/>
                  </a:cubicBezTo>
                  <a:lnTo>
                    <a:pt x="22292" y="26893"/>
                  </a:lnTo>
                  <a:cubicBezTo>
                    <a:pt x="22346" y="43653"/>
                    <a:pt x="15665" y="59755"/>
                    <a:pt x="3780" y="71585"/>
                  </a:cubicBezTo>
                  <a:cubicBezTo>
                    <a:pt x="2739" y="72626"/>
                    <a:pt x="1698" y="73612"/>
                    <a:pt x="603" y="74543"/>
                  </a:cubicBezTo>
                  <a:cubicBezTo>
                    <a:pt x="0" y="75090"/>
                    <a:pt x="384" y="76131"/>
                    <a:pt x="1205" y="76131"/>
                  </a:cubicBezTo>
                  <a:cubicBezTo>
                    <a:pt x="1424" y="76131"/>
                    <a:pt x="1644" y="76076"/>
                    <a:pt x="1808" y="75912"/>
                  </a:cubicBezTo>
                  <a:cubicBezTo>
                    <a:pt x="2903" y="74926"/>
                    <a:pt x="3999" y="73940"/>
                    <a:pt x="5039" y="72900"/>
                  </a:cubicBezTo>
                  <a:cubicBezTo>
                    <a:pt x="17308" y="60686"/>
                    <a:pt x="24154" y="44145"/>
                    <a:pt x="24099" y="26893"/>
                  </a:cubicBezTo>
                  <a:lnTo>
                    <a:pt x="24099" y="822"/>
                  </a:lnTo>
                  <a:cubicBezTo>
                    <a:pt x="24044" y="275"/>
                    <a:pt x="23620" y="1"/>
                    <a:pt x="23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5"/>
            <p:cNvSpPr/>
            <p:nvPr/>
          </p:nvSpPr>
          <p:spPr>
            <a:xfrm>
              <a:off x="4233775" y="3651650"/>
              <a:ext cx="399825" cy="1695150"/>
            </a:xfrm>
            <a:custGeom>
              <a:rect b="b" l="l" r="r" t="t"/>
              <a:pathLst>
                <a:path extrusionOk="0" h="67806" w="15993">
                  <a:moveTo>
                    <a:pt x="15089" y="1"/>
                  </a:moveTo>
                  <a:cubicBezTo>
                    <a:pt x="14665" y="1"/>
                    <a:pt x="14240" y="274"/>
                    <a:pt x="14186" y="822"/>
                  </a:cubicBezTo>
                  <a:lnTo>
                    <a:pt x="14186" y="26838"/>
                  </a:lnTo>
                  <a:cubicBezTo>
                    <a:pt x="14186" y="41188"/>
                    <a:pt x="9311" y="55154"/>
                    <a:pt x="329" y="66382"/>
                  </a:cubicBezTo>
                  <a:cubicBezTo>
                    <a:pt x="0" y="66765"/>
                    <a:pt x="110" y="67313"/>
                    <a:pt x="493" y="67642"/>
                  </a:cubicBezTo>
                  <a:cubicBezTo>
                    <a:pt x="657" y="67751"/>
                    <a:pt x="822" y="67806"/>
                    <a:pt x="1041" y="67806"/>
                  </a:cubicBezTo>
                  <a:cubicBezTo>
                    <a:pt x="1315" y="67806"/>
                    <a:pt x="1589" y="67696"/>
                    <a:pt x="1753" y="67477"/>
                  </a:cubicBezTo>
                  <a:cubicBezTo>
                    <a:pt x="10954" y="55921"/>
                    <a:pt x="15993" y="41626"/>
                    <a:pt x="15993" y="26838"/>
                  </a:cubicBezTo>
                  <a:lnTo>
                    <a:pt x="15993" y="822"/>
                  </a:lnTo>
                  <a:cubicBezTo>
                    <a:pt x="15938" y="274"/>
                    <a:pt x="15514" y="1"/>
                    <a:pt x="150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5"/>
            <p:cNvSpPr/>
            <p:nvPr/>
          </p:nvSpPr>
          <p:spPr>
            <a:xfrm>
              <a:off x="4686975" y="3624275"/>
              <a:ext cx="134225" cy="1506200"/>
            </a:xfrm>
            <a:custGeom>
              <a:rect b="b" l="l" r="r" t="t"/>
              <a:pathLst>
                <a:path extrusionOk="0" h="60248" w="5369">
                  <a:moveTo>
                    <a:pt x="4444" y="0"/>
                  </a:moveTo>
                  <a:cubicBezTo>
                    <a:pt x="4013" y="0"/>
                    <a:pt x="3588" y="274"/>
                    <a:pt x="3561" y="822"/>
                  </a:cubicBezTo>
                  <a:lnTo>
                    <a:pt x="3561" y="38668"/>
                  </a:lnTo>
                  <a:cubicBezTo>
                    <a:pt x="3561" y="45624"/>
                    <a:pt x="2411" y="52525"/>
                    <a:pt x="165" y="59097"/>
                  </a:cubicBezTo>
                  <a:cubicBezTo>
                    <a:pt x="1" y="59535"/>
                    <a:pt x="275" y="60083"/>
                    <a:pt x="768" y="60247"/>
                  </a:cubicBezTo>
                  <a:lnTo>
                    <a:pt x="1042" y="60247"/>
                  </a:lnTo>
                  <a:cubicBezTo>
                    <a:pt x="1425" y="60247"/>
                    <a:pt x="1754" y="60028"/>
                    <a:pt x="1863" y="59699"/>
                  </a:cubicBezTo>
                  <a:cubicBezTo>
                    <a:pt x="4163" y="52908"/>
                    <a:pt x="5368" y="45788"/>
                    <a:pt x="5368" y="38668"/>
                  </a:cubicBezTo>
                  <a:lnTo>
                    <a:pt x="5368" y="822"/>
                  </a:lnTo>
                  <a:cubicBezTo>
                    <a:pt x="5314" y="274"/>
                    <a:pt x="4875" y="0"/>
                    <a:pt x="444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a:off x="2574250" y="706400"/>
              <a:ext cx="2427675" cy="4213200"/>
            </a:xfrm>
            <a:custGeom>
              <a:rect b="b" l="l" r="r" t="t"/>
              <a:pathLst>
                <a:path extrusionOk="0" h="168528" w="97107">
                  <a:moveTo>
                    <a:pt x="48526" y="0"/>
                  </a:moveTo>
                  <a:cubicBezTo>
                    <a:pt x="21744" y="0"/>
                    <a:pt x="0" y="21744"/>
                    <a:pt x="0" y="48581"/>
                  </a:cubicBezTo>
                  <a:lnTo>
                    <a:pt x="0" y="124931"/>
                  </a:lnTo>
                  <a:cubicBezTo>
                    <a:pt x="0" y="125533"/>
                    <a:pt x="452" y="125834"/>
                    <a:pt x="904" y="125834"/>
                  </a:cubicBezTo>
                  <a:cubicBezTo>
                    <a:pt x="1356" y="125834"/>
                    <a:pt x="1808" y="125533"/>
                    <a:pt x="1808" y="124931"/>
                  </a:cubicBezTo>
                  <a:lnTo>
                    <a:pt x="1808" y="48581"/>
                  </a:lnTo>
                  <a:cubicBezTo>
                    <a:pt x="1808" y="22730"/>
                    <a:pt x="22730" y="1808"/>
                    <a:pt x="48526" y="1808"/>
                  </a:cubicBezTo>
                  <a:cubicBezTo>
                    <a:pt x="74378" y="1808"/>
                    <a:pt x="95300" y="22730"/>
                    <a:pt x="95300" y="48581"/>
                  </a:cubicBezTo>
                  <a:lnTo>
                    <a:pt x="95300" y="155383"/>
                  </a:lnTo>
                  <a:cubicBezTo>
                    <a:pt x="95300" y="159436"/>
                    <a:pt x="94916" y="163489"/>
                    <a:pt x="94149" y="167487"/>
                  </a:cubicBezTo>
                  <a:cubicBezTo>
                    <a:pt x="94040" y="167980"/>
                    <a:pt x="94368" y="168418"/>
                    <a:pt x="94807" y="168528"/>
                  </a:cubicBezTo>
                  <a:lnTo>
                    <a:pt x="94971" y="168528"/>
                  </a:lnTo>
                  <a:cubicBezTo>
                    <a:pt x="95464" y="168528"/>
                    <a:pt x="95847" y="168254"/>
                    <a:pt x="95902" y="167816"/>
                  </a:cubicBezTo>
                  <a:cubicBezTo>
                    <a:pt x="96724" y="163708"/>
                    <a:pt x="97107" y="159545"/>
                    <a:pt x="97107" y="155383"/>
                  </a:cubicBezTo>
                  <a:lnTo>
                    <a:pt x="97107" y="48581"/>
                  </a:lnTo>
                  <a:cubicBezTo>
                    <a:pt x="97107" y="21744"/>
                    <a:pt x="75363" y="0"/>
                    <a:pt x="48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a:off x="2812500" y="4858700"/>
              <a:ext cx="317500" cy="252600"/>
            </a:xfrm>
            <a:custGeom>
              <a:rect b="b" l="l" r="r" t="t"/>
              <a:pathLst>
                <a:path extrusionOk="0" h="10104" w="12700">
                  <a:moveTo>
                    <a:pt x="11427" y="0"/>
                  </a:moveTo>
                  <a:cubicBezTo>
                    <a:pt x="11231" y="0"/>
                    <a:pt x="11028" y="73"/>
                    <a:pt x="10845" y="245"/>
                  </a:cubicBezTo>
                  <a:cubicBezTo>
                    <a:pt x="7778" y="3312"/>
                    <a:pt x="4437" y="6050"/>
                    <a:pt x="822" y="8406"/>
                  </a:cubicBezTo>
                  <a:cubicBezTo>
                    <a:pt x="0" y="8844"/>
                    <a:pt x="329" y="10103"/>
                    <a:pt x="1260" y="10103"/>
                  </a:cubicBezTo>
                  <a:cubicBezTo>
                    <a:pt x="1424" y="10103"/>
                    <a:pt x="1589" y="10049"/>
                    <a:pt x="1753" y="9939"/>
                  </a:cubicBezTo>
                  <a:cubicBezTo>
                    <a:pt x="5477" y="7529"/>
                    <a:pt x="8928" y="4681"/>
                    <a:pt x="12104" y="1559"/>
                  </a:cubicBezTo>
                  <a:cubicBezTo>
                    <a:pt x="12700" y="879"/>
                    <a:pt x="12107" y="0"/>
                    <a:pt x="11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a:off x="3534075" y="3075550"/>
              <a:ext cx="57550" cy="886950"/>
            </a:xfrm>
            <a:custGeom>
              <a:rect b="b" l="l" r="r" t="t"/>
              <a:pathLst>
                <a:path extrusionOk="0" h="35478" w="2302">
                  <a:moveTo>
                    <a:pt x="1425" y="0"/>
                  </a:moveTo>
                  <a:cubicBezTo>
                    <a:pt x="1000" y="0"/>
                    <a:pt x="576" y="288"/>
                    <a:pt x="549" y="863"/>
                  </a:cubicBezTo>
                  <a:lnTo>
                    <a:pt x="549" y="26879"/>
                  </a:lnTo>
                  <a:cubicBezTo>
                    <a:pt x="494" y="29398"/>
                    <a:pt x="330" y="31917"/>
                    <a:pt x="56" y="34492"/>
                  </a:cubicBezTo>
                  <a:cubicBezTo>
                    <a:pt x="1" y="34930"/>
                    <a:pt x="330" y="35423"/>
                    <a:pt x="822" y="35477"/>
                  </a:cubicBezTo>
                  <a:lnTo>
                    <a:pt x="932" y="35477"/>
                  </a:lnTo>
                  <a:cubicBezTo>
                    <a:pt x="1425" y="35477"/>
                    <a:pt x="1808" y="35149"/>
                    <a:pt x="1863" y="34656"/>
                  </a:cubicBezTo>
                  <a:cubicBezTo>
                    <a:pt x="2192" y="32082"/>
                    <a:pt x="2301" y="29453"/>
                    <a:pt x="2301" y="26879"/>
                  </a:cubicBezTo>
                  <a:lnTo>
                    <a:pt x="2301" y="863"/>
                  </a:lnTo>
                  <a:cubicBezTo>
                    <a:pt x="2274" y="288"/>
                    <a:pt x="1849" y="0"/>
                    <a:pt x="14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a:off x="2639975" y="2951975"/>
              <a:ext cx="746250" cy="2014175"/>
            </a:xfrm>
            <a:custGeom>
              <a:rect b="b" l="l" r="r" t="t"/>
              <a:pathLst>
                <a:path extrusionOk="0" h="80567" w="29850">
                  <a:moveTo>
                    <a:pt x="28926" y="0"/>
                  </a:moveTo>
                  <a:cubicBezTo>
                    <a:pt x="28494" y="0"/>
                    <a:pt x="28070" y="274"/>
                    <a:pt x="28042" y="822"/>
                  </a:cubicBezTo>
                  <a:lnTo>
                    <a:pt x="28042" y="26892"/>
                  </a:lnTo>
                  <a:cubicBezTo>
                    <a:pt x="28042" y="43652"/>
                    <a:pt x="21415" y="59754"/>
                    <a:pt x="9476" y="71585"/>
                  </a:cubicBezTo>
                  <a:cubicBezTo>
                    <a:pt x="6792" y="74268"/>
                    <a:pt x="3834" y="76733"/>
                    <a:pt x="712" y="78924"/>
                  </a:cubicBezTo>
                  <a:cubicBezTo>
                    <a:pt x="0" y="79417"/>
                    <a:pt x="329" y="80567"/>
                    <a:pt x="1260" y="80567"/>
                  </a:cubicBezTo>
                  <a:cubicBezTo>
                    <a:pt x="1424" y="80567"/>
                    <a:pt x="1589" y="80512"/>
                    <a:pt x="1753" y="80402"/>
                  </a:cubicBezTo>
                  <a:cubicBezTo>
                    <a:pt x="4984" y="78157"/>
                    <a:pt x="7997" y="75638"/>
                    <a:pt x="10790" y="72899"/>
                  </a:cubicBezTo>
                  <a:cubicBezTo>
                    <a:pt x="23004" y="60685"/>
                    <a:pt x="29850" y="44145"/>
                    <a:pt x="29850" y="26892"/>
                  </a:cubicBezTo>
                  <a:lnTo>
                    <a:pt x="29850" y="822"/>
                  </a:lnTo>
                  <a:cubicBezTo>
                    <a:pt x="29795" y="274"/>
                    <a:pt x="29357" y="0"/>
                    <a:pt x="289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a:off x="2479775" y="3406550"/>
              <a:ext cx="722975" cy="1377500"/>
            </a:xfrm>
            <a:custGeom>
              <a:rect b="b" l="l" r="r" t="t"/>
              <a:pathLst>
                <a:path extrusionOk="0" h="55100" w="28919">
                  <a:moveTo>
                    <a:pt x="27960" y="1"/>
                  </a:moveTo>
                  <a:cubicBezTo>
                    <a:pt x="27481" y="1"/>
                    <a:pt x="27002" y="329"/>
                    <a:pt x="27057" y="987"/>
                  </a:cubicBezTo>
                  <a:lnTo>
                    <a:pt x="27057" y="2137"/>
                  </a:lnTo>
                  <a:cubicBezTo>
                    <a:pt x="27111" y="18896"/>
                    <a:pt x="20429" y="34999"/>
                    <a:pt x="8490" y="46829"/>
                  </a:cubicBezTo>
                  <a:cubicBezTo>
                    <a:pt x="6080" y="49239"/>
                    <a:pt x="3451" y="51485"/>
                    <a:pt x="712" y="53511"/>
                  </a:cubicBezTo>
                  <a:cubicBezTo>
                    <a:pt x="0" y="54004"/>
                    <a:pt x="329" y="55099"/>
                    <a:pt x="1205" y="55099"/>
                  </a:cubicBezTo>
                  <a:cubicBezTo>
                    <a:pt x="1424" y="55099"/>
                    <a:pt x="1589" y="55045"/>
                    <a:pt x="1753" y="54935"/>
                  </a:cubicBezTo>
                  <a:cubicBezTo>
                    <a:pt x="4601" y="52909"/>
                    <a:pt x="7285" y="50608"/>
                    <a:pt x="9804" y="48089"/>
                  </a:cubicBezTo>
                  <a:cubicBezTo>
                    <a:pt x="22018" y="35930"/>
                    <a:pt x="28864" y="19389"/>
                    <a:pt x="28864" y="2137"/>
                  </a:cubicBezTo>
                  <a:lnTo>
                    <a:pt x="28864" y="987"/>
                  </a:lnTo>
                  <a:cubicBezTo>
                    <a:pt x="28919" y="329"/>
                    <a:pt x="28439" y="1"/>
                    <a:pt x="2796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26"/>
          <p:cNvSpPr txBox="1"/>
          <p:nvPr>
            <p:ph idx="1" type="body"/>
          </p:nvPr>
        </p:nvSpPr>
        <p:spPr>
          <a:xfrm>
            <a:off x="430650" y="1411900"/>
            <a:ext cx="7802400" cy="30564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Clr>
                <a:srgbClr val="F3F3F3"/>
              </a:buClr>
              <a:buSzPts val="1900"/>
              <a:buFont typeface="Fira Sans Condensed Light"/>
              <a:buChar char="●"/>
            </a:pPr>
            <a:r>
              <a:rPr lang="en" sz="1900">
                <a:solidFill>
                  <a:srgbClr val="F3F3F3"/>
                </a:solidFill>
                <a:latin typeface="Fira Sans Condensed Light"/>
                <a:ea typeface="Fira Sans Condensed Light"/>
                <a:cs typeface="Fira Sans Condensed Light"/>
                <a:sym typeface="Fira Sans Condensed Light"/>
              </a:rPr>
              <a:t>R</a:t>
            </a:r>
            <a:r>
              <a:rPr lang="en" sz="1900">
                <a:solidFill>
                  <a:srgbClr val="F3F3F3"/>
                </a:solidFill>
                <a:latin typeface="Fira Sans Condensed Light"/>
                <a:ea typeface="Fira Sans Condensed Light"/>
                <a:cs typeface="Fira Sans Condensed Light"/>
                <a:sym typeface="Fira Sans Condensed Light"/>
              </a:rPr>
              <a:t>ising covid cases</a:t>
            </a:r>
            <a:endParaRPr sz="1900">
              <a:solidFill>
                <a:srgbClr val="F3F3F3"/>
              </a:solidFill>
              <a:latin typeface="Fira Sans Condensed Light"/>
              <a:ea typeface="Fira Sans Condensed Light"/>
              <a:cs typeface="Fira Sans Condensed Light"/>
              <a:sym typeface="Fira Sans Condensed Light"/>
            </a:endParaRPr>
          </a:p>
          <a:p>
            <a:pPr indent="-349250" lvl="0" marL="457200" rtl="0" algn="l">
              <a:lnSpc>
                <a:spcPct val="150000"/>
              </a:lnSpc>
              <a:spcBef>
                <a:spcPts val="0"/>
              </a:spcBef>
              <a:spcAft>
                <a:spcPts val="0"/>
              </a:spcAft>
              <a:buClr>
                <a:srgbClr val="F3F3F3"/>
              </a:buClr>
              <a:buSzPts val="1900"/>
              <a:buFont typeface="Fira Sans Condensed Light"/>
              <a:buChar char="●"/>
            </a:pPr>
            <a:r>
              <a:rPr lang="en" sz="1900">
                <a:solidFill>
                  <a:srgbClr val="F3F3F3"/>
                </a:solidFill>
                <a:latin typeface="Fira Sans Condensed Light"/>
                <a:ea typeface="Fira Sans Condensed Light"/>
                <a:cs typeface="Fira Sans Condensed Light"/>
                <a:sym typeface="Fira Sans Condensed Light"/>
              </a:rPr>
              <a:t>Ensure safe working environment</a:t>
            </a:r>
            <a:endParaRPr sz="1900">
              <a:solidFill>
                <a:srgbClr val="F3F3F3"/>
              </a:solidFill>
              <a:latin typeface="Fira Sans Condensed Light"/>
              <a:ea typeface="Fira Sans Condensed Light"/>
              <a:cs typeface="Fira Sans Condensed Light"/>
              <a:sym typeface="Fira Sans Condensed Light"/>
            </a:endParaRPr>
          </a:p>
          <a:p>
            <a:pPr indent="-349250" lvl="0" marL="457200" rtl="0" algn="l">
              <a:lnSpc>
                <a:spcPct val="150000"/>
              </a:lnSpc>
              <a:spcBef>
                <a:spcPts val="0"/>
              </a:spcBef>
              <a:spcAft>
                <a:spcPts val="0"/>
              </a:spcAft>
              <a:buClr>
                <a:srgbClr val="F3F3F3"/>
              </a:buClr>
              <a:buSzPts val="1900"/>
              <a:buFont typeface="Fira Sans Condensed Light"/>
              <a:buChar char="●"/>
            </a:pPr>
            <a:r>
              <a:rPr lang="en" sz="1900">
                <a:solidFill>
                  <a:srgbClr val="F3F3F3"/>
                </a:solidFill>
                <a:latin typeface="Fira Sans Condensed Light"/>
                <a:ea typeface="Fira Sans Condensed Light"/>
                <a:cs typeface="Fira Sans Condensed Light"/>
                <a:sym typeface="Fira Sans Condensed Light"/>
              </a:rPr>
              <a:t>Maintains protections and security of employees</a:t>
            </a:r>
            <a:endParaRPr sz="1900">
              <a:solidFill>
                <a:srgbClr val="F3F3F3"/>
              </a:solidFill>
              <a:latin typeface="Fira Sans Condensed Light"/>
              <a:ea typeface="Fira Sans Condensed Light"/>
              <a:cs typeface="Fira Sans Condensed Light"/>
              <a:sym typeface="Fira Sans Condensed Light"/>
            </a:endParaRPr>
          </a:p>
        </p:txBody>
      </p:sp>
      <p:sp>
        <p:nvSpPr>
          <p:cNvPr id="559" name="Google Shape;559;p26"/>
          <p:cNvSpPr txBox="1"/>
          <p:nvPr>
            <p:ph type="ctrTitle"/>
          </p:nvPr>
        </p:nvSpPr>
        <p:spPr>
          <a:xfrm>
            <a:off x="618825" y="411675"/>
            <a:ext cx="26865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MOTIVATION</a:t>
            </a:r>
            <a:endParaRPr/>
          </a:p>
        </p:txBody>
      </p:sp>
      <p:sp>
        <p:nvSpPr>
          <p:cNvPr id="560" name="Google Shape;560;p26"/>
          <p:cNvSpPr/>
          <p:nvPr/>
        </p:nvSpPr>
        <p:spPr>
          <a:xfrm>
            <a:off x="2932050" y="288525"/>
            <a:ext cx="824100" cy="824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6"/>
          <p:cNvSpPr/>
          <p:nvPr/>
        </p:nvSpPr>
        <p:spPr>
          <a:xfrm>
            <a:off x="3055499" y="433692"/>
            <a:ext cx="577195" cy="577814"/>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27"/>
          <p:cNvSpPr txBox="1"/>
          <p:nvPr>
            <p:ph idx="1" type="body"/>
          </p:nvPr>
        </p:nvSpPr>
        <p:spPr>
          <a:xfrm>
            <a:off x="526850" y="1086075"/>
            <a:ext cx="3534300" cy="20541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rgbClr val="FFFFFF"/>
              </a:buClr>
              <a:buSzPts val="1400"/>
              <a:buFont typeface="Fira Sans Condensed"/>
              <a:buChar char="●"/>
            </a:pPr>
            <a:r>
              <a:rPr lang="en" sz="1400">
                <a:solidFill>
                  <a:srgbClr val="FFFFFF"/>
                </a:solidFill>
                <a:latin typeface="Fira Sans Condensed"/>
                <a:ea typeface="Fira Sans Condensed"/>
                <a:cs typeface="Fira Sans Condensed"/>
                <a:sym typeface="Fira Sans Condensed"/>
              </a:rPr>
              <a:t>Hotspots of face recognition based on depth learning in the field of biometrics. </a:t>
            </a:r>
            <a:endParaRPr sz="1400">
              <a:solidFill>
                <a:srgbClr val="FFFFFF"/>
              </a:solidFill>
              <a:latin typeface="Fira Sans Condensed"/>
              <a:ea typeface="Fira Sans Condensed"/>
              <a:cs typeface="Fira Sans Condensed"/>
              <a:sym typeface="Fira Sans Condensed"/>
            </a:endParaRPr>
          </a:p>
          <a:p>
            <a:pPr indent="-317500" lvl="0" marL="457200" rtl="0" algn="just">
              <a:lnSpc>
                <a:spcPct val="115000"/>
              </a:lnSpc>
              <a:spcBef>
                <a:spcPts val="0"/>
              </a:spcBef>
              <a:spcAft>
                <a:spcPts val="0"/>
              </a:spcAft>
              <a:buClr>
                <a:srgbClr val="FFFFFF"/>
              </a:buClr>
              <a:buSzPts val="1400"/>
              <a:buFont typeface="Fira Sans Condensed"/>
              <a:buChar char="●"/>
            </a:pPr>
            <a:r>
              <a:rPr lang="en" sz="1400">
                <a:solidFill>
                  <a:srgbClr val="FFFFFF"/>
                </a:solidFill>
                <a:latin typeface="Fira Sans Condensed"/>
                <a:ea typeface="Fira Sans Condensed"/>
                <a:cs typeface="Fira Sans Condensed"/>
                <a:sym typeface="Fira Sans Condensed"/>
              </a:rPr>
              <a:t>Using CNNs gives higher accuracy,</a:t>
            </a:r>
            <a:r>
              <a:rPr lang="en" sz="1400">
                <a:solidFill>
                  <a:srgbClr val="FFFFFF"/>
                </a:solidFill>
                <a:latin typeface="Fira Sans Condensed"/>
                <a:ea typeface="Fira Sans Condensed"/>
                <a:cs typeface="Fira Sans Condensed"/>
                <a:sym typeface="Fira Sans Condensed"/>
              </a:rPr>
              <a:t> also it is quite fast.</a:t>
            </a:r>
            <a:endParaRPr sz="1400">
              <a:solidFill>
                <a:srgbClr val="FFFFFF"/>
              </a:solidFill>
              <a:latin typeface="Fira Sans Condensed"/>
              <a:ea typeface="Fira Sans Condensed"/>
              <a:cs typeface="Fira Sans Condensed"/>
              <a:sym typeface="Fira Sans Condensed"/>
            </a:endParaRPr>
          </a:p>
          <a:p>
            <a:pPr indent="-317500" lvl="0" marL="457200" rtl="0" algn="just">
              <a:lnSpc>
                <a:spcPct val="115000"/>
              </a:lnSpc>
              <a:spcBef>
                <a:spcPts val="0"/>
              </a:spcBef>
              <a:spcAft>
                <a:spcPts val="0"/>
              </a:spcAft>
              <a:buClr>
                <a:srgbClr val="FFFFFF"/>
              </a:buClr>
              <a:buSzPts val="1400"/>
              <a:buFont typeface="Fira Sans Condensed"/>
              <a:buChar char="●"/>
            </a:pPr>
            <a:r>
              <a:rPr lang="en" sz="1400">
                <a:solidFill>
                  <a:srgbClr val="FFFFFF"/>
                </a:solidFill>
                <a:latin typeface="Fira Sans Condensed"/>
                <a:ea typeface="Fira Sans Condensed"/>
                <a:cs typeface="Fira Sans Condensed"/>
                <a:sym typeface="Fira Sans Condensed"/>
              </a:rPr>
              <a:t>Using cascade classifiers, for face detection, which is later used to train mask detection model.</a:t>
            </a:r>
            <a:endParaRPr sz="1400">
              <a:solidFill>
                <a:srgbClr val="FFFFFF"/>
              </a:solidFill>
              <a:latin typeface="Fira Sans Condensed"/>
              <a:ea typeface="Fira Sans Condensed"/>
              <a:cs typeface="Fira Sans Condensed"/>
              <a:sym typeface="Fira Sans Condensed"/>
            </a:endParaRPr>
          </a:p>
          <a:p>
            <a:pPr indent="0" lvl="0" marL="0" rtl="0" algn="just">
              <a:spcBef>
                <a:spcPts val="1600"/>
              </a:spcBef>
              <a:spcAft>
                <a:spcPts val="0"/>
              </a:spcAft>
              <a:buNone/>
            </a:pPr>
            <a:r>
              <a:t/>
            </a:r>
            <a:endParaRPr sz="1200">
              <a:solidFill>
                <a:srgbClr val="FFFFFF"/>
              </a:solidFill>
              <a:latin typeface="Fira Sans Condensed"/>
              <a:ea typeface="Fira Sans Condensed"/>
              <a:cs typeface="Fira Sans Condensed"/>
              <a:sym typeface="Fira Sans Condensed"/>
            </a:endParaRPr>
          </a:p>
        </p:txBody>
      </p:sp>
      <p:sp>
        <p:nvSpPr>
          <p:cNvPr id="567" name="Google Shape;567;p27"/>
          <p:cNvSpPr txBox="1"/>
          <p:nvPr>
            <p:ph type="ctrTitle"/>
          </p:nvPr>
        </p:nvSpPr>
        <p:spPr>
          <a:xfrm>
            <a:off x="650150" y="446200"/>
            <a:ext cx="328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LITERATURE SURVEY</a:t>
            </a:r>
            <a:endParaRPr/>
          </a:p>
        </p:txBody>
      </p:sp>
      <p:sp>
        <p:nvSpPr>
          <p:cNvPr id="568" name="Google Shape;568;p27"/>
          <p:cNvSpPr txBox="1"/>
          <p:nvPr>
            <p:ph type="ctrTitle"/>
          </p:nvPr>
        </p:nvSpPr>
        <p:spPr>
          <a:xfrm>
            <a:off x="5272375" y="217600"/>
            <a:ext cx="3415200" cy="80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GAPS</a:t>
            </a:r>
            <a:endParaRPr/>
          </a:p>
        </p:txBody>
      </p:sp>
      <p:sp>
        <p:nvSpPr>
          <p:cNvPr id="569" name="Google Shape;569;p27"/>
          <p:cNvSpPr txBox="1"/>
          <p:nvPr>
            <p:ph idx="1" type="body"/>
          </p:nvPr>
        </p:nvSpPr>
        <p:spPr>
          <a:xfrm>
            <a:off x="5145100" y="1086075"/>
            <a:ext cx="3534300" cy="23337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0"/>
              </a:spcBef>
              <a:spcAft>
                <a:spcPts val="0"/>
              </a:spcAft>
              <a:buClr>
                <a:schemeClr val="lt1"/>
              </a:buClr>
              <a:buSzPts val="1400"/>
              <a:buFont typeface="Fira Sans Condensed"/>
              <a:buChar char="●"/>
            </a:pPr>
            <a:r>
              <a:rPr lang="en" sz="1400">
                <a:latin typeface="Fira Sans Condensed"/>
                <a:ea typeface="Fira Sans Condensed"/>
                <a:cs typeface="Fira Sans Condensed"/>
                <a:sym typeface="Fira Sans Condensed"/>
              </a:rPr>
              <a:t>Multiple </a:t>
            </a:r>
            <a:r>
              <a:rPr lang="en" sz="1400">
                <a:latin typeface="Fira Sans Condensed"/>
                <a:ea typeface="Fira Sans Condensed"/>
                <a:cs typeface="Fira Sans Condensed"/>
                <a:sym typeface="Fira Sans Condensed"/>
              </a:rPr>
              <a:t>Overlapping faces within a single frame.</a:t>
            </a:r>
            <a:endParaRPr sz="1400">
              <a:latin typeface="Fira Sans Condensed"/>
              <a:ea typeface="Fira Sans Condensed"/>
              <a:cs typeface="Fira Sans Condensed"/>
              <a:sym typeface="Fira Sans Condensed"/>
            </a:endParaRPr>
          </a:p>
          <a:p>
            <a:pPr indent="-317500" lvl="0" marL="457200" rtl="0" algn="just">
              <a:lnSpc>
                <a:spcPct val="115000"/>
              </a:lnSpc>
              <a:spcBef>
                <a:spcPts val="0"/>
              </a:spcBef>
              <a:spcAft>
                <a:spcPts val="0"/>
              </a:spcAft>
              <a:buClr>
                <a:srgbClr val="F3F3F3"/>
              </a:buClr>
              <a:buSzPts val="1400"/>
              <a:buFont typeface="Fira Sans Condensed"/>
              <a:buChar char="●"/>
            </a:pPr>
            <a:r>
              <a:rPr lang="en" sz="1400">
                <a:latin typeface="Fira Sans Condensed"/>
                <a:ea typeface="Fira Sans Condensed"/>
                <a:cs typeface="Fira Sans Condensed"/>
                <a:sym typeface="Fira Sans Condensed"/>
              </a:rPr>
              <a:t>Facial Recognition takes time.</a:t>
            </a:r>
            <a:endParaRPr sz="1400">
              <a:latin typeface="Fira Sans Condensed"/>
              <a:ea typeface="Fira Sans Condensed"/>
              <a:cs typeface="Fira Sans Condensed"/>
              <a:sym typeface="Fira Sans Condensed"/>
            </a:endParaRPr>
          </a:p>
          <a:p>
            <a:pPr indent="-317500" lvl="0" marL="457200" rtl="0" algn="just">
              <a:lnSpc>
                <a:spcPct val="115000"/>
              </a:lnSpc>
              <a:spcBef>
                <a:spcPts val="0"/>
              </a:spcBef>
              <a:spcAft>
                <a:spcPts val="0"/>
              </a:spcAft>
              <a:buClr>
                <a:srgbClr val="F3F3F3"/>
              </a:buClr>
              <a:buSzPts val="1400"/>
              <a:buFont typeface="Fira Sans Condensed"/>
              <a:buChar char="●"/>
            </a:pPr>
            <a:r>
              <a:rPr lang="en" sz="1400">
                <a:latin typeface="Fira Sans Condensed"/>
                <a:ea typeface="Fira Sans Condensed"/>
                <a:cs typeface="Fira Sans Condensed"/>
                <a:sym typeface="Fira Sans Condensed"/>
              </a:rPr>
              <a:t>Multiple alerts being sent to same person.</a:t>
            </a:r>
            <a:endParaRPr sz="1400">
              <a:latin typeface="Fira Sans Condensed"/>
              <a:ea typeface="Fira Sans Condensed"/>
              <a:cs typeface="Fira Sans Condensed"/>
              <a:sym typeface="Fira Sans Condensed"/>
            </a:endParaRPr>
          </a:p>
          <a:p>
            <a:pPr indent="0" lvl="0" marL="0" rtl="0" algn="just">
              <a:spcBef>
                <a:spcPts val="1600"/>
              </a:spcBef>
              <a:spcAft>
                <a:spcPts val="0"/>
              </a:spcAft>
              <a:buNone/>
            </a:pPr>
            <a:r>
              <a:t/>
            </a:r>
            <a:endParaRPr sz="1400">
              <a:solidFill>
                <a:srgbClr val="F3F3F3"/>
              </a:solidFill>
              <a:latin typeface="Fira Sans Condensed Light"/>
              <a:ea typeface="Fira Sans Condensed Light"/>
              <a:cs typeface="Fira Sans Condensed Light"/>
              <a:sym typeface="Fira Sans Condensed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28"/>
          <p:cNvSpPr txBox="1"/>
          <p:nvPr>
            <p:ph idx="6"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OBJECTIVES</a:t>
            </a:r>
            <a:endParaRPr/>
          </a:p>
        </p:txBody>
      </p:sp>
      <p:sp>
        <p:nvSpPr>
          <p:cNvPr id="575" name="Google Shape;575;p28"/>
          <p:cNvSpPr txBox="1"/>
          <p:nvPr>
            <p:ph type="ctrTitle"/>
          </p:nvPr>
        </p:nvSpPr>
        <p:spPr>
          <a:xfrm>
            <a:off x="710525" y="3605725"/>
            <a:ext cx="20706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—INTENTION—</a:t>
            </a:r>
            <a:endParaRPr/>
          </a:p>
        </p:txBody>
      </p:sp>
      <p:sp>
        <p:nvSpPr>
          <p:cNvPr id="576" name="Google Shape;576;p28"/>
          <p:cNvSpPr txBox="1"/>
          <p:nvPr>
            <p:ph idx="1" type="subTitle"/>
          </p:nvPr>
        </p:nvSpPr>
        <p:spPr>
          <a:xfrm>
            <a:off x="0" y="1685125"/>
            <a:ext cx="3017400" cy="1920600"/>
          </a:xfrm>
          <a:prstGeom prst="rect">
            <a:avLst/>
          </a:prstGeom>
        </p:spPr>
        <p:txBody>
          <a:bodyPr anchorCtr="0" anchor="t" bIns="91425" lIns="91425" spcFirstLastPara="1" rIns="91425" wrap="square" tIns="91425">
            <a:noAutofit/>
          </a:bodyPr>
          <a:lstStyle/>
          <a:p>
            <a:pPr indent="-292100" lvl="0" marL="457200" rtl="0" algn="ctr">
              <a:spcBef>
                <a:spcPts val="0"/>
              </a:spcBef>
              <a:spcAft>
                <a:spcPts val="0"/>
              </a:spcAft>
              <a:buClr>
                <a:srgbClr val="F3F3F3"/>
              </a:buClr>
              <a:buSzPts val="10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Effective strategies to restrain COVID-19 pandemic which needs high attention to mitigate negatively impacted communal health.</a:t>
            </a:r>
            <a:endParaRPr>
              <a:solidFill>
                <a:srgbClr val="F3F3F3"/>
              </a:solidFill>
              <a:latin typeface="Fira Sans Condensed Light"/>
              <a:ea typeface="Fira Sans Condensed Light"/>
              <a:cs typeface="Fira Sans Condensed Light"/>
              <a:sym typeface="Fira Sans Condensed Light"/>
            </a:endParaRPr>
          </a:p>
          <a:p>
            <a:pPr indent="-292100" lvl="0" marL="457200" rtl="0" algn="ctr">
              <a:spcBef>
                <a:spcPts val="0"/>
              </a:spcBef>
              <a:spcAft>
                <a:spcPts val="0"/>
              </a:spcAft>
              <a:buClr>
                <a:srgbClr val="F3F3F3"/>
              </a:buClr>
              <a:buSzPts val="1000"/>
              <a:buFont typeface="Fira Sans Condensed Light"/>
              <a:buChar char="●"/>
            </a:pPr>
            <a:r>
              <a:rPr lang="en">
                <a:solidFill>
                  <a:srgbClr val="F3F3F3"/>
                </a:solidFill>
                <a:latin typeface="Fira Sans Condensed Light"/>
                <a:ea typeface="Fira Sans Condensed Light"/>
                <a:cs typeface="Fira Sans Condensed Light"/>
                <a:sym typeface="Fira Sans Condensed Light"/>
              </a:rPr>
              <a:t>Non-pharmaceutical way to control the infection rate and to </a:t>
            </a:r>
            <a:r>
              <a:rPr lang="en">
                <a:solidFill>
                  <a:srgbClr val="F3F3F3"/>
                </a:solidFill>
                <a:latin typeface="Fira Sans Condensed Light"/>
                <a:ea typeface="Fira Sans Condensed Light"/>
                <a:cs typeface="Fira Sans Condensed Light"/>
                <a:sym typeface="Fira Sans Condensed Light"/>
              </a:rPr>
              <a:t>safeguard</a:t>
            </a:r>
            <a:r>
              <a:rPr lang="en">
                <a:solidFill>
                  <a:srgbClr val="F3F3F3"/>
                </a:solidFill>
                <a:latin typeface="Fira Sans Condensed Light"/>
                <a:ea typeface="Fira Sans Condensed Light"/>
                <a:cs typeface="Fira Sans Condensed Light"/>
                <a:sym typeface="Fira Sans Condensed Light"/>
              </a:rPr>
              <a:t> our office environments to work for employees.</a:t>
            </a:r>
            <a:endParaRPr>
              <a:solidFill>
                <a:srgbClr val="F3F3F3"/>
              </a:solidFill>
              <a:latin typeface="Fira Sans Condensed Light"/>
              <a:ea typeface="Fira Sans Condensed Light"/>
              <a:cs typeface="Fira Sans Condensed Light"/>
              <a:sym typeface="Fira Sans Condensed Light"/>
            </a:endParaRPr>
          </a:p>
        </p:txBody>
      </p:sp>
      <p:sp>
        <p:nvSpPr>
          <p:cNvPr id="577" name="Google Shape;577;p28"/>
          <p:cNvSpPr txBox="1"/>
          <p:nvPr>
            <p:ph idx="4" type="ctrTitle"/>
          </p:nvPr>
        </p:nvSpPr>
        <p:spPr>
          <a:xfrm>
            <a:off x="5944200" y="3605725"/>
            <a:ext cx="30648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—EXPRESSION—</a:t>
            </a:r>
            <a:endParaRPr/>
          </a:p>
        </p:txBody>
      </p:sp>
      <p:sp>
        <p:nvSpPr>
          <p:cNvPr id="578" name="Google Shape;578;p28"/>
          <p:cNvSpPr txBox="1"/>
          <p:nvPr>
            <p:ph idx="5" type="subTitle"/>
          </p:nvPr>
        </p:nvSpPr>
        <p:spPr>
          <a:xfrm>
            <a:off x="6210425" y="1675825"/>
            <a:ext cx="2270700" cy="13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The objective of this project is to bring up safe environment in workplaces to stop the spread of the viral Covid after offices reopen through flawless no labour technological tools and alert generations</a:t>
            </a:r>
            <a:endParaRPr>
              <a:solidFill>
                <a:srgbClr val="F3F3F3"/>
              </a:solidFill>
              <a:latin typeface="Fira Sans Condensed Light"/>
              <a:ea typeface="Fira Sans Condensed Light"/>
              <a:cs typeface="Fira Sans Condensed Light"/>
              <a:sym typeface="Fira Sans Condensed Light"/>
            </a:endParaRPr>
          </a:p>
          <a:p>
            <a:pPr indent="0" lvl="0" marL="0" rtl="0" algn="ctr">
              <a:spcBef>
                <a:spcPts val="1600"/>
              </a:spcBef>
              <a:spcAft>
                <a:spcPts val="0"/>
              </a:spcAft>
              <a:buNone/>
            </a:pPr>
            <a:r>
              <a:t/>
            </a:r>
            <a:endParaRPr sz="1200"/>
          </a:p>
        </p:txBody>
      </p:sp>
      <p:sp>
        <p:nvSpPr>
          <p:cNvPr id="579" name="Google Shape;579;p28"/>
          <p:cNvSpPr txBox="1"/>
          <p:nvPr>
            <p:ph idx="13" type="subTitle"/>
          </p:nvPr>
        </p:nvSpPr>
        <p:spPr>
          <a:xfrm>
            <a:off x="3654163" y="1667101"/>
            <a:ext cx="20706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latin typeface="Fira Sans Condensed Light"/>
                <a:ea typeface="Fira Sans Condensed Light"/>
                <a:cs typeface="Fira Sans Condensed Light"/>
                <a:sym typeface="Fira Sans Condensed Light"/>
              </a:rPr>
              <a:t>During the pandemic it was seen that the second wave came out to be over the expected mark because of the non-</a:t>
            </a:r>
            <a:r>
              <a:rPr lang="en">
                <a:solidFill>
                  <a:srgbClr val="F3F3F3"/>
                </a:solidFill>
                <a:latin typeface="Fira Sans Condensed Light"/>
                <a:ea typeface="Fira Sans Condensed Light"/>
                <a:cs typeface="Fira Sans Condensed Light"/>
                <a:sym typeface="Fira Sans Condensed Light"/>
              </a:rPr>
              <a:t>cautious</a:t>
            </a:r>
            <a:r>
              <a:rPr lang="en">
                <a:solidFill>
                  <a:srgbClr val="F3F3F3"/>
                </a:solidFill>
                <a:latin typeface="Fira Sans Condensed Light"/>
                <a:ea typeface="Fira Sans Condensed Light"/>
                <a:cs typeface="Fira Sans Condensed Light"/>
                <a:sym typeface="Fira Sans Condensed Light"/>
              </a:rPr>
              <a:t> people who do not follow safety measures in public.</a:t>
            </a:r>
            <a:endParaRPr>
              <a:solidFill>
                <a:srgbClr val="F3F3F3"/>
              </a:solidFill>
              <a:latin typeface="Fira Sans Condensed Light"/>
              <a:ea typeface="Fira Sans Condensed Light"/>
              <a:cs typeface="Fira Sans Condensed Light"/>
              <a:sym typeface="Fira Sans Condensed Light"/>
            </a:endParaRPr>
          </a:p>
          <a:p>
            <a:pPr indent="0" lvl="0" marL="0" rtl="0" algn="ctr">
              <a:spcBef>
                <a:spcPts val="1600"/>
              </a:spcBef>
              <a:spcAft>
                <a:spcPts val="0"/>
              </a:spcAft>
              <a:buNone/>
            </a:pPr>
            <a:r>
              <a:t/>
            </a:r>
            <a:endParaRPr>
              <a:solidFill>
                <a:srgbClr val="F3F3F3"/>
              </a:solidFill>
              <a:latin typeface="Fira Sans Condensed Light"/>
              <a:ea typeface="Fira Sans Condensed Light"/>
              <a:cs typeface="Fira Sans Condensed Light"/>
              <a:sym typeface="Fira Sans Condensed Light"/>
            </a:endParaRPr>
          </a:p>
          <a:p>
            <a:pPr indent="0" lvl="0" marL="0" rtl="0" algn="ctr">
              <a:spcBef>
                <a:spcPts val="1600"/>
              </a:spcBef>
              <a:spcAft>
                <a:spcPts val="0"/>
              </a:spcAft>
              <a:buNone/>
            </a:pPr>
            <a:r>
              <a:t/>
            </a:r>
            <a:endParaRPr sz="1200"/>
          </a:p>
        </p:txBody>
      </p:sp>
      <p:sp>
        <p:nvSpPr>
          <p:cNvPr id="580" name="Google Shape;580;p28"/>
          <p:cNvSpPr/>
          <p:nvPr/>
        </p:nvSpPr>
        <p:spPr>
          <a:xfrm>
            <a:off x="4361163" y="3464184"/>
            <a:ext cx="415500" cy="415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8"/>
          <p:cNvSpPr/>
          <p:nvPr/>
        </p:nvSpPr>
        <p:spPr>
          <a:xfrm>
            <a:off x="1625825" y="1163242"/>
            <a:ext cx="415500" cy="41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 name="Google Shape;582;p28"/>
          <p:cNvCxnSpPr>
            <a:stCxn id="581" idx="3"/>
            <a:endCxn id="580" idx="1"/>
          </p:cNvCxnSpPr>
          <p:nvPr/>
        </p:nvCxnSpPr>
        <p:spPr>
          <a:xfrm>
            <a:off x="2041325" y="1370992"/>
            <a:ext cx="2319900" cy="2301000"/>
          </a:xfrm>
          <a:prstGeom prst="bentConnector3">
            <a:avLst>
              <a:gd fmla="val 49999" name="adj1"/>
            </a:avLst>
          </a:prstGeom>
          <a:noFill/>
          <a:ln cap="flat" cmpd="sng" w="9525">
            <a:solidFill>
              <a:schemeClr val="lt2"/>
            </a:solidFill>
            <a:prstDash val="solid"/>
            <a:round/>
            <a:headEnd len="med" w="med" type="none"/>
            <a:tailEnd len="med" w="med" type="none"/>
          </a:ln>
        </p:spPr>
      </p:cxnSp>
      <p:grpSp>
        <p:nvGrpSpPr>
          <p:cNvPr id="583" name="Google Shape;583;p28"/>
          <p:cNvGrpSpPr/>
          <p:nvPr/>
        </p:nvGrpSpPr>
        <p:grpSpPr>
          <a:xfrm>
            <a:off x="4436544" y="3495586"/>
            <a:ext cx="264813" cy="352693"/>
            <a:chOff x="6703732" y="3346936"/>
            <a:chExt cx="264813" cy="352693"/>
          </a:xfrm>
        </p:grpSpPr>
        <p:sp>
          <p:nvSpPr>
            <p:cNvPr id="584" name="Google Shape;584;p28"/>
            <p:cNvSpPr/>
            <p:nvPr/>
          </p:nvSpPr>
          <p:spPr>
            <a:xfrm>
              <a:off x="6797283" y="3468777"/>
              <a:ext cx="10581" cy="15872"/>
            </a:xfrm>
            <a:custGeom>
              <a:rect b="b" l="l" r="r" t="t"/>
              <a:pathLst>
                <a:path extrusionOk="0" h="501" w="334">
                  <a:moveTo>
                    <a:pt x="167" y="0"/>
                  </a:moveTo>
                  <a:cubicBezTo>
                    <a:pt x="84" y="0"/>
                    <a:pt x="0" y="72"/>
                    <a:pt x="0" y="167"/>
                  </a:cubicBezTo>
                  <a:lnTo>
                    <a:pt x="0" y="345"/>
                  </a:lnTo>
                  <a:cubicBezTo>
                    <a:pt x="0" y="429"/>
                    <a:pt x="84" y="500"/>
                    <a:pt x="167" y="500"/>
                  </a:cubicBezTo>
                  <a:cubicBezTo>
                    <a:pt x="262" y="500"/>
                    <a:pt x="334" y="429"/>
                    <a:pt x="334" y="345"/>
                  </a:cubicBezTo>
                  <a:lnTo>
                    <a:pt x="334" y="167"/>
                  </a:lnTo>
                  <a:cubicBezTo>
                    <a:pt x="334" y="72"/>
                    <a:pt x="262"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8"/>
            <p:cNvSpPr/>
            <p:nvPr/>
          </p:nvSpPr>
          <p:spPr>
            <a:xfrm>
              <a:off x="6863272" y="3468777"/>
              <a:ext cx="10613" cy="15872"/>
            </a:xfrm>
            <a:custGeom>
              <a:rect b="b" l="l" r="r" t="t"/>
              <a:pathLst>
                <a:path extrusionOk="0" h="501" w="335">
                  <a:moveTo>
                    <a:pt x="167" y="0"/>
                  </a:moveTo>
                  <a:cubicBezTo>
                    <a:pt x="84" y="0"/>
                    <a:pt x="1" y="72"/>
                    <a:pt x="1" y="167"/>
                  </a:cubicBezTo>
                  <a:lnTo>
                    <a:pt x="1" y="345"/>
                  </a:lnTo>
                  <a:cubicBezTo>
                    <a:pt x="1" y="429"/>
                    <a:pt x="84" y="500"/>
                    <a:pt x="167" y="500"/>
                  </a:cubicBezTo>
                  <a:cubicBezTo>
                    <a:pt x="263" y="500"/>
                    <a:pt x="334" y="429"/>
                    <a:pt x="334" y="345"/>
                  </a:cubicBezTo>
                  <a:lnTo>
                    <a:pt x="334" y="167"/>
                  </a:lnTo>
                  <a:cubicBezTo>
                    <a:pt x="334" y="72"/>
                    <a:pt x="263" y="0"/>
                    <a:pt x="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8"/>
            <p:cNvSpPr/>
            <p:nvPr/>
          </p:nvSpPr>
          <p:spPr>
            <a:xfrm>
              <a:off x="6814231" y="3507712"/>
              <a:ext cx="43433" cy="15777"/>
            </a:xfrm>
            <a:custGeom>
              <a:rect b="b" l="l" r="r" t="t"/>
              <a:pathLst>
                <a:path extrusionOk="0" h="498" w="1371">
                  <a:moveTo>
                    <a:pt x="174" y="0"/>
                  </a:moveTo>
                  <a:cubicBezTo>
                    <a:pt x="132" y="0"/>
                    <a:pt x="90" y="15"/>
                    <a:pt x="60" y="45"/>
                  </a:cubicBezTo>
                  <a:cubicBezTo>
                    <a:pt x="1" y="105"/>
                    <a:pt x="1" y="212"/>
                    <a:pt x="60" y="271"/>
                  </a:cubicBezTo>
                  <a:cubicBezTo>
                    <a:pt x="203" y="402"/>
                    <a:pt x="441" y="497"/>
                    <a:pt x="703" y="497"/>
                  </a:cubicBezTo>
                  <a:cubicBezTo>
                    <a:pt x="953" y="497"/>
                    <a:pt x="1192" y="402"/>
                    <a:pt x="1346" y="271"/>
                  </a:cubicBezTo>
                  <a:cubicBezTo>
                    <a:pt x="1370" y="212"/>
                    <a:pt x="1370" y="105"/>
                    <a:pt x="1311" y="45"/>
                  </a:cubicBezTo>
                  <a:cubicBezTo>
                    <a:pt x="1281" y="15"/>
                    <a:pt x="1242" y="0"/>
                    <a:pt x="1203" y="0"/>
                  </a:cubicBezTo>
                  <a:cubicBezTo>
                    <a:pt x="1165" y="0"/>
                    <a:pt x="1126" y="15"/>
                    <a:pt x="1096" y="45"/>
                  </a:cubicBezTo>
                  <a:cubicBezTo>
                    <a:pt x="1037" y="105"/>
                    <a:pt x="882" y="188"/>
                    <a:pt x="692" y="188"/>
                  </a:cubicBezTo>
                  <a:cubicBezTo>
                    <a:pt x="477" y="188"/>
                    <a:pt x="346" y="105"/>
                    <a:pt x="287" y="45"/>
                  </a:cubicBezTo>
                  <a:cubicBezTo>
                    <a:pt x="257" y="15"/>
                    <a:pt x="215" y="0"/>
                    <a:pt x="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8"/>
            <p:cNvSpPr/>
            <p:nvPr/>
          </p:nvSpPr>
          <p:spPr>
            <a:xfrm>
              <a:off x="6902143" y="3489876"/>
              <a:ext cx="32" cy="412"/>
            </a:xfrm>
            <a:custGeom>
              <a:rect b="b" l="l" r="r" t="t"/>
              <a:pathLst>
                <a:path extrusionOk="0" h="13" w="1">
                  <a:moveTo>
                    <a:pt x="0" y="13"/>
                  </a:moveTo>
                  <a:cubicBezTo>
                    <a:pt x="0" y="1"/>
                    <a:pt x="0" y="13"/>
                    <a:pt x="0" y="1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8"/>
            <p:cNvSpPr/>
            <p:nvPr/>
          </p:nvSpPr>
          <p:spPr>
            <a:xfrm>
              <a:off x="6703732" y="3346936"/>
              <a:ext cx="264813" cy="352693"/>
            </a:xfrm>
            <a:custGeom>
              <a:rect b="b" l="l" r="r" t="t"/>
              <a:pathLst>
                <a:path extrusionOk="0" h="11133" w="8359">
                  <a:moveTo>
                    <a:pt x="4120" y="346"/>
                  </a:moveTo>
                  <a:cubicBezTo>
                    <a:pt x="5668" y="346"/>
                    <a:pt x="6918" y="1596"/>
                    <a:pt x="6918" y="3144"/>
                  </a:cubicBezTo>
                  <a:lnTo>
                    <a:pt x="6918" y="8081"/>
                  </a:lnTo>
                  <a:lnTo>
                    <a:pt x="6918" y="8081"/>
                  </a:lnTo>
                  <a:lnTo>
                    <a:pt x="6049" y="7787"/>
                  </a:lnTo>
                  <a:cubicBezTo>
                    <a:pt x="6037" y="7763"/>
                    <a:pt x="6037" y="7739"/>
                    <a:pt x="6013" y="7716"/>
                  </a:cubicBezTo>
                  <a:lnTo>
                    <a:pt x="5608" y="7311"/>
                  </a:lnTo>
                  <a:cubicBezTo>
                    <a:pt x="5537" y="7239"/>
                    <a:pt x="5442" y="7204"/>
                    <a:pt x="5358" y="7204"/>
                  </a:cubicBezTo>
                  <a:lnTo>
                    <a:pt x="5358" y="6608"/>
                  </a:lnTo>
                  <a:cubicBezTo>
                    <a:pt x="5727" y="6406"/>
                    <a:pt x="6037" y="6084"/>
                    <a:pt x="6251" y="5715"/>
                  </a:cubicBezTo>
                  <a:lnTo>
                    <a:pt x="6251" y="7299"/>
                  </a:lnTo>
                  <a:cubicBezTo>
                    <a:pt x="6251" y="7382"/>
                    <a:pt x="6323" y="7466"/>
                    <a:pt x="6406" y="7466"/>
                  </a:cubicBezTo>
                  <a:cubicBezTo>
                    <a:pt x="6501" y="7466"/>
                    <a:pt x="6573" y="7382"/>
                    <a:pt x="6573" y="7299"/>
                  </a:cubicBezTo>
                  <a:lnTo>
                    <a:pt x="6573" y="4144"/>
                  </a:lnTo>
                  <a:cubicBezTo>
                    <a:pt x="6573" y="3882"/>
                    <a:pt x="6394" y="3667"/>
                    <a:pt x="6144" y="3620"/>
                  </a:cubicBezTo>
                  <a:cubicBezTo>
                    <a:pt x="5858" y="3572"/>
                    <a:pt x="5108" y="3370"/>
                    <a:pt x="4418" y="2370"/>
                  </a:cubicBezTo>
                  <a:cubicBezTo>
                    <a:pt x="4358" y="2274"/>
                    <a:pt x="4251" y="2215"/>
                    <a:pt x="4132" y="2215"/>
                  </a:cubicBezTo>
                  <a:cubicBezTo>
                    <a:pt x="4025" y="2215"/>
                    <a:pt x="3918" y="2274"/>
                    <a:pt x="3846" y="2370"/>
                  </a:cubicBezTo>
                  <a:cubicBezTo>
                    <a:pt x="3739" y="2536"/>
                    <a:pt x="3608" y="2679"/>
                    <a:pt x="3477" y="2810"/>
                  </a:cubicBezTo>
                  <a:cubicBezTo>
                    <a:pt x="3418" y="2870"/>
                    <a:pt x="3418" y="2977"/>
                    <a:pt x="3489" y="3036"/>
                  </a:cubicBezTo>
                  <a:cubicBezTo>
                    <a:pt x="3517" y="3065"/>
                    <a:pt x="3557" y="3080"/>
                    <a:pt x="3596" y="3080"/>
                  </a:cubicBezTo>
                  <a:cubicBezTo>
                    <a:pt x="3640" y="3080"/>
                    <a:pt x="3684" y="3062"/>
                    <a:pt x="3715" y="3025"/>
                  </a:cubicBezTo>
                  <a:cubicBezTo>
                    <a:pt x="3858" y="2870"/>
                    <a:pt x="3977" y="2715"/>
                    <a:pt x="4120" y="2536"/>
                  </a:cubicBezTo>
                  <a:lnTo>
                    <a:pt x="4144" y="2536"/>
                  </a:lnTo>
                  <a:cubicBezTo>
                    <a:pt x="4299" y="2739"/>
                    <a:pt x="4537" y="3036"/>
                    <a:pt x="4846" y="3322"/>
                  </a:cubicBezTo>
                  <a:cubicBezTo>
                    <a:pt x="5227" y="3656"/>
                    <a:pt x="5644" y="3858"/>
                    <a:pt x="6085" y="3929"/>
                  </a:cubicBezTo>
                  <a:cubicBezTo>
                    <a:pt x="6168" y="3953"/>
                    <a:pt x="6227" y="4037"/>
                    <a:pt x="6227" y="4120"/>
                  </a:cubicBezTo>
                  <a:lnTo>
                    <a:pt x="6227" y="4501"/>
                  </a:lnTo>
                  <a:cubicBezTo>
                    <a:pt x="6227" y="5656"/>
                    <a:pt x="5287" y="6596"/>
                    <a:pt x="4132" y="6596"/>
                  </a:cubicBezTo>
                  <a:cubicBezTo>
                    <a:pt x="2965" y="6596"/>
                    <a:pt x="2036" y="5656"/>
                    <a:pt x="2036" y="4513"/>
                  </a:cubicBezTo>
                  <a:lnTo>
                    <a:pt x="2036" y="4144"/>
                  </a:lnTo>
                  <a:cubicBezTo>
                    <a:pt x="2036" y="4048"/>
                    <a:pt x="2096" y="3965"/>
                    <a:pt x="2179" y="3953"/>
                  </a:cubicBezTo>
                  <a:cubicBezTo>
                    <a:pt x="2525" y="3894"/>
                    <a:pt x="2846" y="3751"/>
                    <a:pt x="3179" y="3537"/>
                  </a:cubicBezTo>
                  <a:cubicBezTo>
                    <a:pt x="3251" y="3489"/>
                    <a:pt x="3263" y="3382"/>
                    <a:pt x="3227" y="3310"/>
                  </a:cubicBezTo>
                  <a:cubicBezTo>
                    <a:pt x="3196" y="3264"/>
                    <a:pt x="3141" y="3238"/>
                    <a:pt x="3086" y="3238"/>
                  </a:cubicBezTo>
                  <a:cubicBezTo>
                    <a:pt x="3056" y="3238"/>
                    <a:pt x="3026" y="3246"/>
                    <a:pt x="3001" y="3263"/>
                  </a:cubicBezTo>
                  <a:cubicBezTo>
                    <a:pt x="2715" y="3453"/>
                    <a:pt x="2429" y="3572"/>
                    <a:pt x="2132" y="3632"/>
                  </a:cubicBezTo>
                  <a:cubicBezTo>
                    <a:pt x="1894" y="3679"/>
                    <a:pt x="1703" y="3894"/>
                    <a:pt x="1703" y="4156"/>
                  </a:cubicBezTo>
                  <a:lnTo>
                    <a:pt x="1703" y="7311"/>
                  </a:lnTo>
                  <a:cubicBezTo>
                    <a:pt x="1703" y="7406"/>
                    <a:pt x="1774" y="7477"/>
                    <a:pt x="1870" y="7477"/>
                  </a:cubicBezTo>
                  <a:cubicBezTo>
                    <a:pt x="1953" y="7477"/>
                    <a:pt x="2036" y="7406"/>
                    <a:pt x="2036" y="7311"/>
                  </a:cubicBezTo>
                  <a:lnTo>
                    <a:pt x="2036" y="5739"/>
                  </a:lnTo>
                  <a:cubicBezTo>
                    <a:pt x="2239" y="6108"/>
                    <a:pt x="2548" y="6418"/>
                    <a:pt x="2929" y="6632"/>
                  </a:cubicBezTo>
                  <a:lnTo>
                    <a:pt x="2929" y="7227"/>
                  </a:lnTo>
                  <a:cubicBezTo>
                    <a:pt x="2834" y="7227"/>
                    <a:pt x="2751" y="7251"/>
                    <a:pt x="2667" y="7323"/>
                  </a:cubicBezTo>
                  <a:lnTo>
                    <a:pt x="2275" y="7728"/>
                  </a:lnTo>
                  <a:cubicBezTo>
                    <a:pt x="2251" y="7739"/>
                    <a:pt x="2239" y="7775"/>
                    <a:pt x="2227" y="7799"/>
                  </a:cubicBezTo>
                  <a:lnTo>
                    <a:pt x="1322" y="8120"/>
                  </a:lnTo>
                  <a:lnTo>
                    <a:pt x="1322" y="3144"/>
                  </a:lnTo>
                  <a:cubicBezTo>
                    <a:pt x="1322" y="1596"/>
                    <a:pt x="2572" y="346"/>
                    <a:pt x="4120" y="346"/>
                  </a:cubicBezTo>
                  <a:close/>
                  <a:moveTo>
                    <a:pt x="5037" y="6787"/>
                  </a:moveTo>
                  <a:lnTo>
                    <a:pt x="5037" y="7418"/>
                  </a:lnTo>
                  <a:lnTo>
                    <a:pt x="4168" y="8299"/>
                  </a:lnTo>
                  <a:lnTo>
                    <a:pt x="3287" y="7418"/>
                  </a:lnTo>
                  <a:lnTo>
                    <a:pt x="3287" y="6787"/>
                  </a:lnTo>
                  <a:cubicBezTo>
                    <a:pt x="3548" y="6894"/>
                    <a:pt x="3846" y="6954"/>
                    <a:pt x="4168" y="6954"/>
                  </a:cubicBezTo>
                  <a:cubicBezTo>
                    <a:pt x="4477" y="6954"/>
                    <a:pt x="4775" y="6894"/>
                    <a:pt x="5037" y="6787"/>
                  </a:cubicBezTo>
                  <a:close/>
                  <a:moveTo>
                    <a:pt x="2953" y="7549"/>
                  </a:moveTo>
                  <a:lnTo>
                    <a:pt x="3929" y="8513"/>
                  </a:lnTo>
                  <a:lnTo>
                    <a:pt x="3191" y="9132"/>
                  </a:lnTo>
                  <a:lnTo>
                    <a:pt x="3167" y="9132"/>
                  </a:lnTo>
                  <a:lnTo>
                    <a:pt x="2620" y="7882"/>
                  </a:lnTo>
                  <a:lnTo>
                    <a:pt x="2941" y="7549"/>
                  </a:lnTo>
                  <a:close/>
                  <a:moveTo>
                    <a:pt x="5346" y="7561"/>
                  </a:moveTo>
                  <a:lnTo>
                    <a:pt x="5680" y="7894"/>
                  </a:lnTo>
                  <a:lnTo>
                    <a:pt x="5644" y="7966"/>
                  </a:lnTo>
                  <a:cubicBezTo>
                    <a:pt x="5620" y="8061"/>
                    <a:pt x="5644" y="8144"/>
                    <a:pt x="5739" y="8168"/>
                  </a:cubicBezTo>
                  <a:cubicBezTo>
                    <a:pt x="5759" y="8178"/>
                    <a:pt x="5782" y="8183"/>
                    <a:pt x="5804" y="8183"/>
                  </a:cubicBezTo>
                  <a:cubicBezTo>
                    <a:pt x="5860" y="8183"/>
                    <a:pt x="5916" y="8155"/>
                    <a:pt x="5942" y="8120"/>
                  </a:cubicBezTo>
                  <a:lnTo>
                    <a:pt x="6180" y="8192"/>
                  </a:lnTo>
                  <a:lnTo>
                    <a:pt x="6168" y="8359"/>
                  </a:lnTo>
                  <a:cubicBezTo>
                    <a:pt x="6037" y="9347"/>
                    <a:pt x="5180" y="10109"/>
                    <a:pt x="4168" y="10109"/>
                  </a:cubicBezTo>
                  <a:cubicBezTo>
                    <a:pt x="3156" y="10109"/>
                    <a:pt x="2286" y="9347"/>
                    <a:pt x="2155" y="8359"/>
                  </a:cubicBezTo>
                  <a:lnTo>
                    <a:pt x="2120" y="8168"/>
                  </a:lnTo>
                  <a:lnTo>
                    <a:pt x="2346" y="8097"/>
                  </a:lnTo>
                  <a:lnTo>
                    <a:pt x="2870" y="9263"/>
                  </a:lnTo>
                  <a:cubicBezTo>
                    <a:pt x="2917" y="9359"/>
                    <a:pt x="3001" y="9418"/>
                    <a:pt x="3108" y="9454"/>
                  </a:cubicBezTo>
                  <a:cubicBezTo>
                    <a:pt x="3132" y="9454"/>
                    <a:pt x="3156" y="9466"/>
                    <a:pt x="3179" y="9466"/>
                  </a:cubicBezTo>
                  <a:cubicBezTo>
                    <a:pt x="3251" y="9466"/>
                    <a:pt x="3334" y="9442"/>
                    <a:pt x="3394" y="9394"/>
                  </a:cubicBezTo>
                  <a:lnTo>
                    <a:pt x="4144" y="8751"/>
                  </a:lnTo>
                  <a:lnTo>
                    <a:pt x="4906" y="9394"/>
                  </a:lnTo>
                  <a:cubicBezTo>
                    <a:pt x="4965" y="9442"/>
                    <a:pt x="5037" y="9466"/>
                    <a:pt x="5120" y="9466"/>
                  </a:cubicBezTo>
                  <a:cubicBezTo>
                    <a:pt x="5144" y="9466"/>
                    <a:pt x="5156" y="9466"/>
                    <a:pt x="5192" y="9454"/>
                  </a:cubicBezTo>
                  <a:cubicBezTo>
                    <a:pt x="5299" y="9418"/>
                    <a:pt x="5382" y="9359"/>
                    <a:pt x="5430" y="9263"/>
                  </a:cubicBezTo>
                  <a:lnTo>
                    <a:pt x="5680" y="8704"/>
                  </a:lnTo>
                  <a:cubicBezTo>
                    <a:pt x="5715" y="8620"/>
                    <a:pt x="5680" y="8525"/>
                    <a:pt x="5596" y="8501"/>
                  </a:cubicBezTo>
                  <a:cubicBezTo>
                    <a:pt x="5571" y="8492"/>
                    <a:pt x="5547" y="8488"/>
                    <a:pt x="5525" y="8488"/>
                  </a:cubicBezTo>
                  <a:cubicBezTo>
                    <a:pt x="5461" y="8488"/>
                    <a:pt x="5408" y="8523"/>
                    <a:pt x="5382" y="8585"/>
                  </a:cubicBezTo>
                  <a:lnTo>
                    <a:pt x="5132" y="9144"/>
                  </a:lnTo>
                  <a:lnTo>
                    <a:pt x="5096" y="9144"/>
                  </a:lnTo>
                  <a:lnTo>
                    <a:pt x="4370" y="8525"/>
                  </a:lnTo>
                  <a:lnTo>
                    <a:pt x="5334" y="7561"/>
                  </a:lnTo>
                  <a:close/>
                  <a:moveTo>
                    <a:pt x="4168" y="0"/>
                  </a:moveTo>
                  <a:cubicBezTo>
                    <a:pt x="2441" y="0"/>
                    <a:pt x="1036" y="1405"/>
                    <a:pt x="1036" y="3132"/>
                  </a:cubicBezTo>
                  <a:lnTo>
                    <a:pt x="1036" y="8216"/>
                  </a:lnTo>
                  <a:lnTo>
                    <a:pt x="798" y="8311"/>
                  </a:lnTo>
                  <a:cubicBezTo>
                    <a:pt x="322" y="8478"/>
                    <a:pt x="0" y="8930"/>
                    <a:pt x="0" y="9454"/>
                  </a:cubicBezTo>
                  <a:lnTo>
                    <a:pt x="0" y="10978"/>
                  </a:lnTo>
                  <a:cubicBezTo>
                    <a:pt x="0" y="11061"/>
                    <a:pt x="72" y="11133"/>
                    <a:pt x="155" y="11133"/>
                  </a:cubicBezTo>
                  <a:cubicBezTo>
                    <a:pt x="250" y="11133"/>
                    <a:pt x="322" y="11061"/>
                    <a:pt x="322" y="10978"/>
                  </a:cubicBezTo>
                  <a:lnTo>
                    <a:pt x="322" y="9454"/>
                  </a:lnTo>
                  <a:cubicBezTo>
                    <a:pt x="322" y="9347"/>
                    <a:pt x="334" y="9252"/>
                    <a:pt x="381" y="9144"/>
                  </a:cubicBezTo>
                  <a:lnTo>
                    <a:pt x="1203" y="9847"/>
                  </a:lnTo>
                  <a:cubicBezTo>
                    <a:pt x="1322" y="9942"/>
                    <a:pt x="1393" y="10097"/>
                    <a:pt x="1393" y="10240"/>
                  </a:cubicBezTo>
                  <a:lnTo>
                    <a:pt x="1393" y="10978"/>
                  </a:lnTo>
                  <a:cubicBezTo>
                    <a:pt x="1393" y="11061"/>
                    <a:pt x="1465" y="11133"/>
                    <a:pt x="1560" y="11133"/>
                  </a:cubicBezTo>
                  <a:cubicBezTo>
                    <a:pt x="1643" y="11133"/>
                    <a:pt x="1715" y="11061"/>
                    <a:pt x="1715" y="10978"/>
                  </a:cubicBezTo>
                  <a:lnTo>
                    <a:pt x="1715" y="10240"/>
                  </a:lnTo>
                  <a:cubicBezTo>
                    <a:pt x="1715" y="9990"/>
                    <a:pt x="1620" y="9752"/>
                    <a:pt x="1417" y="9585"/>
                  </a:cubicBezTo>
                  <a:lnTo>
                    <a:pt x="560" y="8847"/>
                  </a:lnTo>
                  <a:cubicBezTo>
                    <a:pt x="643" y="8740"/>
                    <a:pt x="786" y="8656"/>
                    <a:pt x="917" y="8609"/>
                  </a:cubicBezTo>
                  <a:lnTo>
                    <a:pt x="1822" y="8275"/>
                  </a:lnTo>
                  <a:lnTo>
                    <a:pt x="1834" y="8382"/>
                  </a:lnTo>
                  <a:cubicBezTo>
                    <a:pt x="1917" y="8954"/>
                    <a:pt x="2191" y="9466"/>
                    <a:pt x="2632" y="9847"/>
                  </a:cubicBezTo>
                  <a:cubicBezTo>
                    <a:pt x="3060" y="10216"/>
                    <a:pt x="3608" y="10418"/>
                    <a:pt x="4180" y="10418"/>
                  </a:cubicBezTo>
                  <a:cubicBezTo>
                    <a:pt x="4739" y="10418"/>
                    <a:pt x="5287" y="10216"/>
                    <a:pt x="5727" y="9847"/>
                  </a:cubicBezTo>
                  <a:cubicBezTo>
                    <a:pt x="6156" y="9466"/>
                    <a:pt x="6430" y="8954"/>
                    <a:pt x="6513" y="8382"/>
                  </a:cubicBezTo>
                  <a:lnTo>
                    <a:pt x="6525" y="8275"/>
                  </a:lnTo>
                  <a:lnTo>
                    <a:pt x="7430" y="8609"/>
                  </a:lnTo>
                  <a:cubicBezTo>
                    <a:pt x="7573" y="8656"/>
                    <a:pt x="7704" y="8740"/>
                    <a:pt x="7787" y="8847"/>
                  </a:cubicBezTo>
                  <a:lnTo>
                    <a:pt x="6930" y="9585"/>
                  </a:lnTo>
                  <a:cubicBezTo>
                    <a:pt x="6739" y="9752"/>
                    <a:pt x="6632" y="9990"/>
                    <a:pt x="6632" y="10240"/>
                  </a:cubicBezTo>
                  <a:lnTo>
                    <a:pt x="6632" y="10978"/>
                  </a:lnTo>
                  <a:cubicBezTo>
                    <a:pt x="6632" y="11061"/>
                    <a:pt x="6704" y="11133"/>
                    <a:pt x="6799" y="11133"/>
                  </a:cubicBezTo>
                  <a:cubicBezTo>
                    <a:pt x="6882" y="11133"/>
                    <a:pt x="6954" y="11061"/>
                    <a:pt x="6954" y="10978"/>
                  </a:cubicBezTo>
                  <a:lnTo>
                    <a:pt x="6954" y="10240"/>
                  </a:lnTo>
                  <a:cubicBezTo>
                    <a:pt x="6954" y="10097"/>
                    <a:pt x="7037" y="9942"/>
                    <a:pt x="7156" y="9847"/>
                  </a:cubicBezTo>
                  <a:lnTo>
                    <a:pt x="7966" y="9144"/>
                  </a:lnTo>
                  <a:cubicBezTo>
                    <a:pt x="8001" y="9252"/>
                    <a:pt x="8025" y="9347"/>
                    <a:pt x="8025" y="9454"/>
                  </a:cubicBezTo>
                  <a:lnTo>
                    <a:pt x="8025" y="10978"/>
                  </a:lnTo>
                  <a:cubicBezTo>
                    <a:pt x="8025" y="11061"/>
                    <a:pt x="8109" y="11133"/>
                    <a:pt x="8192" y="11133"/>
                  </a:cubicBezTo>
                  <a:cubicBezTo>
                    <a:pt x="8287" y="11133"/>
                    <a:pt x="8359" y="11061"/>
                    <a:pt x="8359" y="10978"/>
                  </a:cubicBezTo>
                  <a:lnTo>
                    <a:pt x="8359" y="9454"/>
                  </a:lnTo>
                  <a:cubicBezTo>
                    <a:pt x="8335" y="8930"/>
                    <a:pt x="8001" y="8478"/>
                    <a:pt x="7525" y="8311"/>
                  </a:cubicBezTo>
                  <a:lnTo>
                    <a:pt x="7287" y="8216"/>
                  </a:lnTo>
                  <a:lnTo>
                    <a:pt x="7287" y="3132"/>
                  </a:lnTo>
                  <a:cubicBezTo>
                    <a:pt x="7287" y="1405"/>
                    <a:pt x="5894" y="0"/>
                    <a:pt x="4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28"/>
          <p:cNvGrpSpPr/>
          <p:nvPr/>
        </p:nvGrpSpPr>
        <p:grpSpPr>
          <a:xfrm>
            <a:off x="1707236" y="1198029"/>
            <a:ext cx="260283" cy="345914"/>
            <a:chOff x="8055961" y="2881842"/>
            <a:chExt cx="260283" cy="345914"/>
          </a:xfrm>
        </p:grpSpPr>
        <p:sp>
          <p:nvSpPr>
            <p:cNvPr id="590" name="Google Shape;590;p28"/>
            <p:cNvSpPr/>
            <p:nvPr/>
          </p:nvSpPr>
          <p:spPr>
            <a:xfrm>
              <a:off x="8055961" y="2881842"/>
              <a:ext cx="260283" cy="345914"/>
            </a:xfrm>
            <a:custGeom>
              <a:rect b="b" l="l" r="r" t="t"/>
              <a:pathLst>
                <a:path extrusionOk="0" h="10919" w="8216">
                  <a:moveTo>
                    <a:pt x="4918" y="2358"/>
                  </a:moveTo>
                  <a:cubicBezTo>
                    <a:pt x="5120" y="2656"/>
                    <a:pt x="5334" y="2882"/>
                    <a:pt x="5561" y="3073"/>
                  </a:cubicBezTo>
                  <a:lnTo>
                    <a:pt x="4477" y="3073"/>
                  </a:lnTo>
                  <a:cubicBezTo>
                    <a:pt x="4429" y="3073"/>
                    <a:pt x="4382" y="3085"/>
                    <a:pt x="4358" y="3132"/>
                  </a:cubicBezTo>
                  <a:cubicBezTo>
                    <a:pt x="4310" y="3168"/>
                    <a:pt x="4298" y="3216"/>
                    <a:pt x="4298" y="3251"/>
                  </a:cubicBezTo>
                  <a:lnTo>
                    <a:pt x="4322" y="3442"/>
                  </a:lnTo>
                  <a:cubicBezTo>
                    <a:pt x="4263" y="3418"/>
                    <a:pt x="4191" y="3418"/>
                    <a:pt x="4120" y="3418"/>
                  </a:cubicBezTo>
                  <a:cubicBezTo>
                    <a:pt x="4048" y="3418"/>
                    <a:pt x="3965" y="3430"/>
                    <a:pt x="3906" y="3442"/>
                  </a:cubicBezTo>
                  <a:lnTo>
                    <a:pt x="3941" y="3251"/>
                  </a:lnTo>
                  <a:lnTo>
                    <a:pt x="3941" y="3228"/>
                  </a:lnTo>
                  <a:cubicBezTo>
                    <a:pt x="4263" y="2966"/>
                    <a:pt x="4596" y="2692"/>
                    <a:pt x="4918" y="2358"/>
                  </a:cubicBezTo>
                  <a:close/>
                  <a:moveTo>
                    <a:pt x="3572" y="3478"/>
                  </a:moveTo>
                  <a:lnTo>
                    <a:pt x="3525" y="3823"/>
                  </a:lnTo>
                  <a:cubicBezTo>
                    <a:pt x="3525" y="3823"/>
                    <a:pt x="3513" y="3894"/>
                    <a:pt x="3513" y="3906"/>
                  </a:cubicBezTo>
                  <a:cubicBezTo>
                    <a:pt x="3429" y="4121"/>
                    <a:pt x="3239" y="4263"/>
                    <a:pt x="3013" y="4263"/>
                  </a:cubicBezTo>
                  <a:lnTo>
                    <a:pt x="2858" y="4263"/>
                  </a:lnTo>
                  <a:cubicBezTo>
                    <a:pt x="2739" y="4263"/>
                    <a:pt x="2632" y="4204"/>
                    <a:pt x="2572" y="4121"/>
                  </a:cubicBezTo>
                  <a:cubicBezTo>
                    <a:pt x="2596" y="4097"/>
                    <a:pt x="2620" y="4085"/>
                    <a:pt x="2644" y="4073"/>
                  </a:cubicBezTo>
                  <a:cubicBezTo>
                    <a:pt x="2739" y="4013"/>
                    <a:pt x="2834" y="3954"/>
                    <a:pt x="2941" y="3894"/>
                  </a:cubicBezTo>
                  <a:lnTo>
                    <a:pt x="2941" y="3906"/>
                  </a:lnTo>
                  <a:cubicBezTo>
                    <a:pt x="2929" y="4013"/>
                    <a:pt x="3001" y="4073"/>
                    <a:pt x="3096" y="4073"/>
                  </a:cubicBezTo>
                  <a:cubicBezTo>
                    <a:pt x="3179" y="4073"/>
                    <a:pt x="3239" y="4001"/>
                    <a:pt x="3239" y="3906"/>
                  </a:cubicBezTo>
                  <a:lnTo>
                    <a:pt x="3239" y="3704"/>
                  </a:lnTo>
                  <a:cubicBezTo>
                    <a:pt x="3346" y="3632"/>
                    <a:pt x="3453" y="3549"/>
                    <a:pt x="3572" y="3478"/>
                  </a:cubicBezTo>
                  <a:close/>
                  <a:moveTo>
                    <a:pt x="4965" y="3370"/>
                  </a:moveTo>
                  <a:lnTo>
                    <a:pt x="4965" y="3382"/>
                  </a:lnTo>
                  <a:lnTo>
                    <a:pt x="5811" y="3382"/>
                  </a:lnTo>
                  <a:lnTo>
                    <a:pt x="5727" y="3966"/>
                  </a:lnTo>
                  <a:cubicBezTo>
                    <a:pt x="5692" y="4144"/>
                    <a:pt x="5549" y="4263"/>
                    <a:pt x="5382" y="4263"/>
                  </a:cubicBezTo>
                  <a:lnTo>
                    <a:pt x="5215" y="4263"/>
                  </a:lnTo>
                  <a:cubicBezTo>
                    <a:pt x="4977" y="4263"/>
                    <a:pt x="4775" y="4097"/>
                    <a:pt x="4715" y="3882"/>
                  </a:cubicBezTo>
                  <a:cubicBezTo>
                    <a:pt x="4715" y="3847"/>
                    <a:pt x="4703" y="3823"/>
                    <a:pt x="4703" y="3787"/>
                  </a:cubicBezTo>
                  <a:cubicBezTo>
                    <a:pt x="4679" y="3668"/>
                    <a:pt x="4644" y="3370"/>
                    <a:pt x="4644" y="3370"/>
                  </a:cubicBezTo>
                  <a:close/>
                  <a:moveTo>
                    <a:pt x="4453" y="311"/>
                  </a:moveTo>
                  <a:cubicBezTo>
                    <a:pt x="4549" y="311"/>
                    <a:pt x="4632" y="322"/>
                    <a:pt x="4715" y="358"/>
                  </a:cubicBezTo>
                  <a:cubicBezTo>
                    <a:pt x="5072" y="453"/>
                    <a:pt x="5299" y="811"/>
                    <a:pt x="5275" y="1215"/>
                  </a:cubicBezTo>
                  <a:cubicBezTo>
                    <a:pt x="5275" y="1299"/>
                    <a:pt x="5334" y="1382"/>
                    <a:pt x="5430" y="1382"/>
                  </a:cubicBezTo>
                  <a:cubicBezTo>
                    <a:pt x="5513" y="1382"/>
                    <a:pt x="5584" y="1323"/>
                    <a:pt x="5584" y="1227"/>
                  </a:cubicBezTo>
                  <a:cubicBezTo>
                    <a:pt x="5608" y="1025"/>
                    <a:pt x="5572" y="823"/>
                    <a:pt x="5501" y="668"/>
                  </a:cubicBezTo>
                  <a:lnTo>
                    <a:pt x="5501" y="668"/>
                  </a:lnTo>
                  <a:cubicBezTo>
                    <a:pt x="6084" y="751"/>
                    <a:pt x="6525" y="1263"/>
                    <a:pt x="6525" y="1858"/>
                  </a:cubicBezTo>
                  <a:lnTo>
                    <a:pt x="6525" y="3299"/>
                  </a:lnTo>
                  <a:cubicBezTo>
                    <a:pt x="6215" y="3156"/>
                    <a:pt x="5596" y="2811"/>
                    <a:pt x="5144" y="2120"/>
                  </a:cubicBezTo>
                  <a:cubicBezTo>
                    <a:pt x="5191" y="2061"/>
                    <a:pt x="5251" y="2025"/>
                    <a:pt x="5299" y="1966"/>
                  </a:cubicBezTo>
                  <a:cubicBezTo>
                    <a:pt x="5358" y="1906"/>
                    <a:pt x="5358" y="1799"/>
                    <a:pt x="5275" y="1739"/>
                  </a:cubicBezTo>
                  <a:cubicBezTo>
                    <a:pt x="5246" y="1711"/>
                    <a:pt x="5210" y="1696"/>
                    <a:pt x="5173" y="1696"/>
                  </a:cubicBezTo>
                  <a:cubicBezTo>
                    <a:pt x="5132" y="1696"/>
                    <a:pt x="5092" y="1714"/>
                    <a:pt x="5060" y="1751"/>
                  </a:cubicBezTo>
                  <a:cubicBezTo>
                    <a:pt x="3727" y="3239"/>
                    <a:pt x="2060" y="4061"/>
                    <a:pt x="1429" y="4323"/>
                  </a:cubicBezTo>
                  <a:cubicBezTo>
                    <a:pt x="1465" y="4061"/>
                    <a:pt x="1512" y="3585"/>
                    <a:pt x="1512" y="2882"/>
                  </a:cubicBezTo>
                  <a:cubicBezTo>
                    <a:pt x="1512" y="2192"/>
                    <a:pt x="1798" y="1549"/>
                    <a:pt x="2322" y="1049"/>
                  </a:cubicBezTo>
                  <a:cubicBezTo>
                    <a:pt x="2822" y="572"/>
                    <a:pt x="3477" y="311"/>
                    <a:pt x="4120" y="311"/>
                  </a:cubicBezTo>
                  <a:close/>
                  <a:moveTo>
                    <a:pt x="6108" y="3466"/>
                  </a:moveTo>
                  <a:cubicBezTo>
                    <a:pt x="6144" y="3478"/>
                    <a:pt x="6156" y="3490"/>
                    <a:pt x="6192" y="3490"/>
                  </a:cubicBezTo>
                  <a:cubicBezTo>
                    <a:pt x="6227" y="3632"/>
                    <a:pt x="6346" y="3728"/>
                    <a:pt x="6501" y="3728"/>
                  </a:cubicBezTo>
                  <a:lnTo>
                    <a:pt x="6584" y="3728"/>
                  </a:lnTo>
                  <a:cubicBezTo>
                    <a:pt x="6739" y="3728"/>
                    <a:pt x="6858" y="3847"/>
                    <a:pt x="6858" y="4001"/>
                  </a:cubicBezTo>
                  <a:cubicBezTo>
                    <a:pt x="6858" y="4144"/>
                    <a:pt x="6739" y="4263"/>
                    <a:pt x="6584" y="4263"/>
                  </a:cubicBezTo>
                  <a:lnTo>
                    <a:pt x="6477" y="4263"/>
                  </a:lnTo>
                  <a:cubicBezTo>
                    <a:pt x="6477" y="4180"/>
                    <a:pt x="6418" y="4097"/>
                    <a:pt x="6334" y="4097"/>
                  </a:cubicBezTo>
                  <a:cubicBezTo>
                    <a:pt x="6239" y="4097"/>
                    <a:pt x="6168" y="4156"/>
                    <a:pt x="6156" y="4252"/>
                  </a:cubicBezTo>
                  <a:cubicBezTo>
                    <a:pt x="6108" y="4775"/>
                    <a:pt x="5882" y="5252"/>
                    <a:pt x="5501" y="5609"/>
                  </a:cubicBezTo>
                  <a:cubicBezTo>
                    <a:pt x="5108" y="5966"/>
                    <a:pt x="4620" y="6157"/>
                    <a:pt x="4096" y="6157"/>
                  </a:cubicBezTo>
                  <a:cubicBezTo>
                    <a:pt x="3596" y="6157"/>
                    <a:pt x="3108" y="5966"/>
                    <a:pt x="2715" y="5621"/>
                  </a:cubicBezTo>
                  <a:cubicBezTo>
                    <a:pt x="2358" y="5287"/>
                    <a:pt x="2143" y="4859"/>
                    <a:pt x="2060" y="4382"/>
                  </a:cubicBezTo>
                  <a:cubicBezTo>
                    <a:pt x="2120" y="4359"/>
                    <a:pt x="2203" y="4311"/>
                    <a:pt x="2274" y="4287"/>
                  </a:cubicBezTo>
                  <a:cubicBezTo>
                    <a:pt x="2393" y="4478"/>
                    <a:pt x="2596" y="4597"/>
                    <a:pt x="2834" y="4597"/>
                  </a:cubicBezTo>
                  <a:lnTo>
                    <a:pt x="3001" y="4597"/>
                  </a:lnTo>
                  <a:cubicBezTo>
                    <a:pt x="3382" y="4597"/>
                    <a:pt x="3727" y="4311"/>
                    <a:pt x="3822" y="3942"/>
                  </a:cubicBezTo>
                  <a:cubicBezTo>
                    <a:pt x="3858" y="3823"/>
                    <a:pt x="3965" y="3728"/>
                    <a:pt x="4108" y="3728"/>
                  </a:cubicBezTo>
                  <a:cubicBezTo>
                    <a:pt x="4239" y="3728"/>
                    <a:pt x="4358" y="3823"/>
                    <a:pt x="4382" y="3942"/>
                  </a:cubicBezTo>
                  <a:cubicBezTo>
                    <a:pt x="4477" y="4311"/>
                    <a:pt x="4822" y="4597"/>
                    <a:pt x="5203" y="4597"/>
                  </a:cubicBezTo>
                  <a:lnTo>
                    <a:pt x="5370" y="4597"/>
                  </a:lnTo>
                  <a:cubicBezTo>
                    <a:pt x="5692" y="4597"/>
                    <a:pt x="5989" y="4347"/>
                    <a:pt x="6037" y="4013"/>
                  </a:cubicBezTo>
                  <a:lnTo>
                    <a:pt x="6108" y="3466"/>
                  </a:lnTo>
                  <a:close/>
                  <a:moveTo>
                    <a:pt x="4977" y="6311"/>
                  </a:moveTo>
                  <a:lnTo>
                    <a:pt x="4977" y="6859"/>
                  </a:lnTo>
                  <a:cubicBezTo>
                    <a:pt x="4977" y="7216"/>
                    <a:pt x="5203" y="7526"/>
                    <a:pt x="5549" y="7645"/>
                  </a:cubicBezTo>
                  <a:lnTo>
                    <a:pt x="5799" y="7740"/>
                  </a:lnTo>
                  <a:lnTo>
                    <a:pt x="5656" y="8062"/>
                  </a:lnTo>
                  <a:cubicBezTo>
                    <a:pt x="5382" y="8669"/>
                    <a:pt x="4775" y="9062"/>
                    <a:pt x="4120" y="9062"/>
                  </a:cubicBezTo>
                  <a:cubicBezTo>
                    <a:pt x="3453" y="9062"/>
                    <a:pt x="2858" y="8669"/>
                    <a:pt x="2584" y="8062"/>
                  </a:cubicBezTo>
                  <a:lnTo>
                    <a:pt x="2441" y="7740"/>
                  </a:lnTo>
                  <a:lnTo>
                    <a:pt x="2691" y="7645"/>
                  </a:lnTo>
                  <a:cubicBezTo>
                    <a:pt x="3036" y="7526"/>
                    <a:pt x="3251" y="7216"/>
                    <a:pt x="3251" y="6859"/>
                  </a:cubicBezTo>
                  <a:lnTo>
                    <a:pt x="3251" y="6311"/>
                  </a:lnTo>
                  <a:cubicBezTo>
                    <a:pt x="3525" y="6407"/>
                    <a:pt x="3822" y="6466"/>
                    <a:pt x="4120" y="6466"/>
                  </a:cubicBezTo>
                  <a:cubicBezTo>
                    <a:pt x="4418" y="6466"/>
                    <a:pt x="4715" y="6407"/>
                    <a:pt x="4977" y="6311"/>
                  </a:cubicBezTo>
                  <a:close/>
                  <a:moveTo>
                    <a:pt x="4084" y="1"/>
                  </a:moveTo>
                  <a:cubicBezTo>
                    <a:pt x="3358" y="1"/>
                    <a:pt x="2620" y="299"/>
                    <a:pt x="2060" y="834"/>
                  </a:cubicBezTo>
                  <a:cubicBezTo>
                    <a:pt x="1489" y="1382"/>
                    <a:pt x="1155" y="2120"/>
                    <a:pt x="1155" y="2882"/>
                  </a:cubicBezTo>
                  <a:cubicBezTo>
                    <a:pt x="1155" y="4025"/>
                    <a:pt x="1024" y="4537"/>
                    <a:pt x="1024" y="4537"/>
                  </a:cubicBezTo>
                  <a:cubicBezTo>
                    <a:pt x="1012" y="4597"/>
                    <a:pt x="1024" y="4656"/>
                    <a:pt x="1072" y="4704"/>
                  </a:cubicBezTo>
                  <a:cubicBezTo>
                    <a:pt x="1096" y="4728"/>
                    <a:pt x="1143" y="4740"/>
                    <a:pt x="1167" y="4740"/>
                  </a:cubicBezTo>
                  <a:cubicBezTo>
                    <a:pt x="1191" y="4740"/>
                    <a:pt x="1203" y="4740"/>
                    <a:pt x="1227" y="4728"/>
                  </a:cubicBezTo>
                  <a:cubicBezTo>
                    <a:pt x="1250" y="4728"/>
                    <a:pt x="1441" y="4656"/>
                    <a:pt x="1739" y="4525"/>
                  </a:cubicBezTo>
                  <a:cubicBezTo>
                    <a:pt x="1822" y="5025"/>
                    <a:pt x="2096" y="5490"/>
                    <a:pt x="2477" y="5847"/>
                  </a:cubicBezTo>
                  <a:cubicBezTo>
                    <a:pt x="2620" y="5966"/>
                    <a:pt x="2751" y="6073"/>
                    <a:pt x="2894" y="6145"/>
                  </a:cubicBezTo>
                  <a:lnTo>
                    <a:pt x="2894" y="6847"/>
                  </a:lnTo>
                  <a:cubicBezTo>
                    <a:pt x="2894" y="7061"/>
                    <a:pt x="2763" y="7264"/>
                    <a:pt x="2560" y="7335"/>
                  </a:cubicBezTo>
                  <a:lnTo>
                    <a:pt x="786" y="7954"/>
                  </a:lnTo>
                  <a:cubicBezTo>
                    <a:pt x="310" y="8121"/>
                    <a:pt x="0" y="8573"/>
                    <a:pt x="0" y="9074"/>
                  </a:cubicBezTo>
                  <a:lnTo>
                    <a:pt x="0" y="10740"/>
                  </a:lnTo>
                  <a:cubicBezTo>
                    <a:pt x="0" y="10836"/>
                    <a:pt x="72" y="10907"/>
                    <a:pt x="155" y="10907"/>
                  </a:cubicBezTo>
                  <a:cubicBezTo>
                    <a:pt x="250" y="10907"/>
                    <a:pt x="322" y="10836"/>
                    <a:pt x="322" y="10740"/>
                  </a:cubicBezTo>
                  <a:lnTo>
                    <a:pt x="322" y="9074"/>
                  </a:lnTo>
                  <a:cubicBezTo>
                    <a:pt x="322" y="8931"/>
                    <a:pt x="358" y="8788"/>
                    <a:pt x="429" y="8669"/>
                  </a:cubicBezTo>
                  <a:lnTo>
                    <a:pt x="596" y="8824"/>
                  </a:lnTo>
                  <a:cubicBezTo>
                    <a:pt x="619" y="8847"/>
                    <a:pt x="667" y="8871"/>
                    <a:pt x="691" y="8871"/>
                  </a:cubicBezTo>
                  <a:cubicBezTo>
                    <a:pt x="739" y="8871"/>
                    <a:pt x="786" y="8847"/>
                    <a:pt x="810" y="8812"/>
                  </a:cubicBezTo>
                  <a:cubicBezTo>
                    <a:pt x="869" y="8728"/>
                    <a:pt x="858" y="8645"/>
                    <a:pt x="798" y="8585"/>
                  </a:cubicBezTo>
                  <a:lnTo>
                    <a:pt x="619" y="8431"/>
                  </a:lnTo>
                  <a:cubicBezTo>
                    <a:pt x="691" y="8359"/>
                    <a:pt x="798" y="8312"/>
                    <a:pt x="893" y="8276"/>
                  </a:cubicBezTo>
                  <a:lnTo>
                    <a:pt x="2096" y="7835"/>
                  </a:lnTo>
                  <a:lnTo>
                    <a:pt x="2239" y="8181"/>
                  </a:lnTo>
                  <a:cubicBezTo>
                    <a:pt x="2572" y="8907"/>
                    <a:pt x="3286" y="9371"/>
                    <a:pt x="4072" y="9371"/>
                  </a:cubicBezTo>
                  <a:cubicBezTo>
                    <a:pt x="4858" y="9371"/>
                    <a:pt x="5572" y="8907"/>
                    <a:pt x="5906" y="8181"/>
                  </a:cubicBezTo>
                  <a:lnTo>
                    <a:pt x="6049" y="7835"/>
                  </a:lnTo>
                  <a:lnTo>
                    <a:pt x="7263" y="8276"/>
                  </a:lnTo>
                  <a:cubicBezTo>
                    <a:pt x="7358" y="8300"/>
                    <a:pt x="7454" y="8359"/>
                    <a:pt x="7525" y="8431"/>
                  </a:cubicBezTo>
                  <a:lnTo>
                    <a:pt x="6751" y="9085"/>
                  </a:lnTo>
                  <a:cubicBezTo>
                    <a:pt x="6561" y="9252"/>
                    <a:pt x="6454" y="9478"/>
                    <a:pt x="6454" y="9728"/>
                  </a:cubicBezTo>
                  <a:lnTo>
                    <a:pt x="6454" y="10752"/>
                  </a:lnTo>
                  <a:cubicBezTo>
                    <a:pt x="6454" y="10848"/>
                    <a:pt x="6525" y="10919"/>
                    <a:pt x="6620" y="10919"/>
                  </a:cubicBezTo>
                  <a:cubicBezTo>
                    <a:pt x="6704" y="10919"/>
                    <a:pt x="6787" y="10848"/>
                    <a:pt x="6787" y="10752"/>
                  </a:cubicBezTo>
                  <a:lnTo>
                    <a:pt x="6787" y="9728"/>
                  </a:lnTo>
                  <a:cubicBezTo>
                    <a:pt x="6787" y="9586"/>
                    <a:pt x="6846" y="9431"/>
                    <a:pt x="6965" y="9324"/>
                  </a:cubicBezTo>
                  <a:lnTo>
                    <a:pt x="7716" y="8669"/>
                  </a:lnTo>
                  <a:cubicBezTo>
                    <a:pt x="7775" y="8788"/>
                    <a:pt x="7823" y="8943"/>
                    <a:pt x="7823" y="9074"/>
                  </a:cubicBezTo>
                  <a:lnTo>
                    <a:pt x="7823" y="10740"/>
                  </a:lnTo>
                  <a:cubicBezTo>
                    <a:pt x="7823" y="10836"/>
                    <a:pt x="7894" y="10907"/>
                    <a:pt x="7989" y="10907"/>
                  </a:cubicBezTo>
                  <a:cubicBezTo>
                    <a:pt x="8073" y="10907"/>
                    <a:pt x="8144" y="10836"/>
                    <a:pt x="8144" y="10740"/>
                  </a:cubicBezTo>
                  <a:lnTo>
                    <a:pt x="8144" y="9074"/>
                  </a:lnTo>
                  <a:cubicBezTo>
                    <a:pt x="8216" y="8585"/>
                    <a:pt x="7882" y="8133"/>
                    <a:pt x="7418" y="7978"/>
                  </a:cubicBezTo>
                  <a:lnTo>
                    <a:pt x="5656" y="7347"/>
                  </a:lnTo>
                  <a:cubicBezTo>
                    <a:pt x="5441" y="7276"/>
                    <a:pt x="5311" y="7085"/>
                    <a:pt x="5311" y="6859"/>
                  </a:cubicBezTo>
                  <a:lnTo>
                    <a:pt x="5311" y="6157"/>
                  </a:lnTo>
                  <a:cubicBezTo>
                    <a:pt x="5453" y="6073"/>
                    <a:pt x="5608" y="5966"/>
                    <a:pt x="5739" y="5835"/>
                  </a:cubicBezTo>
                  <a:cubicBezTo>
                    <a:pt x="6096" y="5490"/>
                    <a:pt x="6346" y="5049"/>
                    <a:pt x="6442" y="4597"/>
                  </a:cubicBezTo>
                  <a:lnTo>
                    <a:pt x="6584" y="4597"/>
                  </a:lnTo>
                  <a:cubicBezTo>
                    <a:pt x="6918" y="4597"/>
                    <a:pt x="7168" y="4323"/>
                    <a:pt x="7168" y="4013"/>
                  </a:cubicBezTo>
                  <a:cubicBezTo>
                    <a:pt x="7168" y="3775"/>
                    <a:pt x="7037" y="3573"/>
                    <a:pt x="6823" y="3478"/>
                  </a:cubicBezTo>
                  <a:lnTo>
                    <a:pt x="6823" y="1870"/>
                  </a:lnTo>
                  <a:cubicBezTo>
                    <a:pt x="6823" y="1025"/>
                    <a:pt x="6144" y="334"/>
                    <a:pt x="5299" y="334"/>
                  </a:cubicBezTo>
                  <a:lnTo>
                    <a:pt x="5251" y="334"/>
                  </a:lnTo>
                  <a:cubicBezTo>
                    <a:pt x="5132" y="203"/>
                    <a:pt x="4965" y="96"/>
                    <a:pt x="4787" y="61"/>
                  </a:cubicBezTo>
                  <a:cubicBezTo>
                    <a:pt x="4668" y="25"/>
                    <a:pt x="4549" y="1"/>
                    <a:pt x="44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8"/>
            <p:cNvSpPr/>
            <p:nvPr/>
          </p:nvSpPr>
          <p:spPr>
            <a:xfrm>
              <a:off x="8164591" y="3033589"/>
              <a:ext cx="43402" cy="15396"/>
            </a:xfrm>
            <a:custGeom>
              <a:rect b="b" l="l" r="r" t="t"/>
              <a:pathLst>
                <a:path extrusionOk="0" h="486" w="1370">
                  <a:moveTo>
                    <a:pt x="173" y="0"/>
                  </a:moveTo>
                  <a:cubicBezTo>
                    <a:pt x="131" y="0"/>
                    <a:pt x="90" y="15"/>
                    <a:pt x="60" y="45"/>
                  </a:cubicBezTo>
                  <a:cubicBezTo>
                    <a:pt x="0" y="104"/>
                    <a:pt x="0" y="212"/>
                    <a:pt x="60" y="271"/>
                  </a:cubicBezTo>
                  <a:cubicBezTo>
                    <a:pt x="203" y="402"/>
                    <a:pt x="441" y="485"/>
                    <a:pt x="691" y="485"/>
                  </a:cubicBezTo>
                  <a:cubicBezTo>
                    <a:pt x="941" y="485"/>
                    <a:pt x="1179" y="414"/>
                    <a:pt x="1310" y="271"/>
                  </a:cubicBezTo>
                  <a:cubicBezTo>
                    <a:pt x="1370" y="212"/>
                    <a:pt x="1370" y="104"/>
                    <a:pt x="1310" y="45"/>
                  </a:cubicBezTo>
                  <a:cubicBezTo>
                    <a:pt x="1280" y="15"/>
                    <a:pt x="1242" y="0"/>
                    <a:pt x="1203" y="0"/>
                  </a:cubicBezTo>
                  <a:cubicBezTo>
                    <a:pt x="1164" y="0"/>
                    <a:pt x="1125" y="15"/>
                    <a:pt x="1096" y="45"/>
                  </a:cubicBezTo>
                  <a:cubicBezTo>
                    <a:pt x="1036" y="104"/>
                    <a:pt x="893" y="164"/>
                    <a:pt x="691" y="164"/>
                  </a:cubicBezTo>
                  <a:cubicBezTo>
                    <a:pt x="477" y="164"/>
                    <a:pt x="346" y="93"/>
                    <a:pt x="286" y="45"/>
                  </a:cubicBezTo>
                  <a:cubicBezTo>
                    <a:pt x="256" y="15"/>
                    <a:pt x="215" y="0"/>
                    <a:pt x="1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8"/>
            <p:cNvSpPr/>
            <p:nvPr/>
          </p:nvSpPr>
          <p:spPr>
            <a:xfrm>
              <a:off x="8213632" y="2995383"/>
              <a:ext cx="10581" cy="15492"/>
            </a:xfrm>
            <a:custGeom>
              <a:rect b="b" l="l" r="r" t="t"/>
              <a:pathLst>
                <a:path extrusionOk="0" h="489" w="334">
                  <a:moveTo>
                    <a:pt x="167" y="1"/>
                  </a:moveTo>
                  <a:cubicBezTo>
                    <a:pt x="83" y="1"/>
                    <a:pt x="0" y="72"/>
                    <a:pt x="0" y="167"/>
                  </a:cubicBezTo>
                  <a:lnTo>
                    <a:pt x="0" y="322"/>
                  </a:lnTo>
                  <a:cubicBezTo>
                    <a:pt x="0" y="417"/>
                    <a:pt x="83" y="489"/>
                    <a:pt x="167" y="489"/>
                  </a:cubicBezTo>
                  <a:cubicBezTo>
                    <a:pt x="250" y="489"/>
                    <a:pt x="334" y="417"/>
                    <a:pt x="334" y="322"/>
                  </a:cubicBezTo>
                  <a:lnTo>
                    <a:pt x="334" y="167"/>
                  </a:lnTo>
                  <a:cubicBezTo>
                    <a:pt x="322" y="72"/>
                    <a:pt x="262" y="1"/>
                    <a:pt x="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8"/>
            <p:cNvSpPr/>
            <p:nvPr/>
          </p:nvSpPr>
          <p:spPr>
            <a:xfrm>
              <a:off x="8088401" y="3165758"/>
              <a:ext cx="21511" cy="61998"/>
            </a:xfrm>
            <a:custGeom>
              <a:rect b="b" l="l" r="r" t="t"/>
              <a:pathLst>
                <a:path extrusionOk="0" h="1957" w="679">
                  <a:moveTo>
                    <a:pt x="176" y="1"/>
                  </a:moveTo>
                  <a:cubicBezTo>
                    <a:pt x="132" y="1"/>
                    <a:pt x="93" y="19"/>
                    <a:pt x="60" y="52"/>
                  </a:cubicBezTo>
                  <a:cubicBezTo>
                    <a:pt x="0" y="123"/>
                    <a:pt x="12" y="219"/>
                    <a:pt x="72" y="278"/>
                  </a:cubicBezTo>
                  <a:lnTo>
                    <a:pt x="179" y="362"/>
                  </a:lnTo>
                  <a:cubicBezTo>
                    <a:pt x="298" y="469"/>
                    <a:pt x="357" y="600"/>
                    <a:pt x="357" y="766"/>
                  </a:cubicBezTo>
                  <a:lnTo>
                    <a:pt x="357" y="1790"/>
                  </a:lnTo>
                  <a:cubicBezTo>
                    <a:pt x="357" y="1886"/>
                    <a:pt x="429" y="1957"/>
                    <a:pt x="524" y="1957"/>
                  </a:cubicBezTo>
                  <a:cubicBezTo>
                    <a:pt x="607" y="1957"/>
                    <a:pt x="679" y="1886"/>
                    <a:pt x="679" y="1790"/>
                  </a:cubicBezTo>
                  <a:lnTo>
                    <a:pt x="679" y="766"/>
                  </a:lnTo>
                  <a:cubicBezTo>
                    <a:pt x="679" y="528"/>
                    <a:pt x="584" y="290"/>
                    <a:pt x="381" y="123"/>
                  </a:cubicBezTo>
                  <a:lnTo>
                    <a:pt x="286" y="40"/>
                  </a:lnTo>
                  <a:cubicBezTo>
                    <a:pt x="248" y="13"/>
                    <a:pt x="211" y="1"/>
                    <a:pt x="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28"/>
          <p:cNvSpPr/>
          <p:nvPr/>
        </p:nvSpPr>
        <p:spPr>
          <a:xfrm>
            <a:off x="7109887" y="1169259"/>
            <a:ext cx="415500" cy="415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 name="Google Shape;595;p28"/>
          <p:cNvGrpSpPr/>
          <p:nvPr/>
        </p:nvGrpSpPr>
        <p:grpSpPr>
          <a:xfrm>
            <a:off x="7185420" y="1207499"/>
            <a:ext cx="264433" cy="353454"/>
            <a:chOff x="8054820" y="2416399"/>
            <a:chExt cx="264433" cy="353454"/>
          </a:xfrm>
        </p:grpSpPr>
        <p:sp>
          <p:nvSpPr>
            <p:cNvPr id="596" name="Google Shape;596;p28"/>
            <p:cNvSpPr/>
            <p:nvPr/>
          </p:nvSpPr>
          <p:spPr>
            <a:xfrm>
              <a:off x="8148371" y="2538621"/>
              <a:ext cx="10201" cy="15872"/>
            </a:xfrm>
            <a:custGeom>
              <a:rect b="b" l="l" r="r" t="t"/>
              <a:pathLst>
                <a:path extrusionOk="0" h="501" w="322">
                  <a:moveTo>
                    <a:pt x="155" y="0"/>
                  </a:moveTo>
                  <a:cubicBezTo>
                    <a:pt x="72" y="0"/>
                    <a:pt x="0" y="72"/>
                    <a:pt x="0" y="155"/>
                  </a:cubicBezTo>
                  <a:lnTo>
                    <a:pt x="0" y="334"/>
                  </a:lnTo>
                  <a:cubicBezTo>
                    <a:pt x="0" y="429"/>
                    <a:pt x="72" y="500"/>
                    <a:pt x="155" y="500"/>
                  </a:cubicBezTo>
                  <a:cubicBezTo>
                    <a:pt x="250" y="500"/>
                    <a:pt x="322" y="429"/>
                    <a:pt x="322" y="334"/>
                  </a:cubicBezTo>
                  <a:lnTo>
                    <a:pt x="322" y="155"/>
                  </a:lnTo>
                  <a:cubicBezTo>
                    <a:pt x="310" y="72"/>
                    <a:pt x="250" y="0"/>
                    <a:pt x="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8"/>
            <p:cNvSpPr/>
            <p:nvPr/>
          </p:nvSpPr>
          <p:spPr>
            <a:xfrm>
              <a:off x="8214361" y="2538621"/>
              <a:ext cx="10233" cy="15872"/>
            </a:xfrm>
            <a:custGeom>
              <a:rect b="b" l="l" r="r" t="t"/>
              <a:pathLst>
                <a:path extrusionOk="0" h="501" w="323">
                  <a:moveTo>
                    <a:pt x="156" y="0"/>
                  </a:moveTo>
                  <a:cubicBezTo>
                    <a:pt x="72" y="0"/>
                    <a:pt x="1" y="72"/>
                    <a:pt x="1" y="155"/>
                  </a:cubicBezTo>
                  <a:lnTo>
                    <a:pt x="1" y="334"/>
                  </a:lnTo>
                  <a:cubicBezTo>
                    <a:pt x="1" y="429"/>
                    <a:pt x="72" y="500"/>
                    <a:pt x="156" y="500"/>
                  </a:cubicBezTo>
                  <a:cubicBezTo>
                    <a:pt x="251" y="500"/>
                    <a:pt x="322" y="429"/>
                    <a:pt x="322" y="334"/>
                  </a:cubicBezTo>
                  <a:lnTo>
                    <a:pt x="322" y="155"/>
                  </a:lnTo>
                  <a:cubicBezTo>
                    <a:pt x="322" y="72"/>
                    <a:pt x="251" y="0"/>
                    <a:pt x="1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8"/>
            <p:cNvSpPr/>
            <p:nvPr/>
          </p:nvSpPr>
          <p:spPr>
            <a:xfrm>
              <a:off x="8054820" y="2416399"/>
              <a:ext cx="264433" cy="353454"/>
            </a:xfrm>
            <a:custGeom>
              <a:rect b="b" l="l" r="r" t="t"/>
              <a:pathLst>
                <a:path extrusionOk="0" h="11157" w="8347">
                  <a:moveTo>
                    <a:pt x="1703" y="5025"/>
                  </a:moveTo>
                  <a:cubicBezTo>
                    <a:pt x="1787" y="5204"/>
                    <a:pt x="1882" y="5418"/>
                    <a:pt x="1882" y="5573"/>
                  </a:cubicBezTo>
                  <a:cubicBezTo>
                    <a:pt x="1882" y="5680"/>
                    <a:pt x="1787" y="5763"/>
                    <a:pt x="1703" y="5763"/>
                  </a:cubicBezTo>
                  <a:cubicBezTo>
                    <a:pt x="1608" y="5763"/>
                    <a:pt x="1525" y="5668"/>
                    <a:pt x="1525" y="5573"/>
                  </a:cubicBezTo>
                  <a:cubicBezTo>
                    <a:pt x="1525" y="5430"/>
                    <a:pt x="1608" y="5204"/>
                    <a:pt x="1703" y="5025"/>
                  </a:cubicBezTo>
                  <a:close/>
                  <a:moveTo>
                    <a:pt x="6585" y="5025"/>
                  </a:moveTo>
                  <a:cubicBezTo>
                    <a:pt x="6668" y="5204"/>
                    <a:pt x="6763" y="5418"/>
                    <a:pt x="6763" y="5573"/>
                  </a:cubicBezTo>
                  <a:cubicBezTo>
                    <a:pt x="6763" y="5680"/>
                    <a:pt x="6668" y="5763"/>
                    <a:pt x="6585" y="5763"/>
                  </a:cubicBezTo>
                  <a:cubicBezTo>
                    <a:pt x="6490" y="5763"/>
                    <a:pt x="6406" y="5668"/>
                    <a:pt x="6406" y="5573"/>
                  </a:cubicBezTo>
                  <a:cubicBezTo>
                    <a:pt x="6406" y="5430"/>
                    <a:pt x="6490" y="5204"/>
                    <a:pt x="6585" y="5025"/>
                  </a:cubicBezTo>
                  <a:close/>
                  <a:moveTo>
                    <a:pt x="4144" y="322"/>
                  </a:moveTo>
                  <a:cubicBezTo>
                    <a:pt x="6073" y="322"/>
                    <a:pt x="7633" y="1894"/>
                    <a:pt x="7633" y="3823"/>
                  </a:cubicBezTo>
                  <a:cubicBezTo>
                    <a:pt x="7633" y="5847"/>
                    <a:pt x="6478" y="7752"/>
                    <a:pt x="6299" y="8049"/>
                  </a:cubicBezTo>
                  <a:lnTo>
                    <a:pt x="5716" y="7847"/>
                  </a:lnTo>
                  <a:cubicBezTo>
                    <a:pt x="5513" y="7764"/>
                    <a:pt x="5358" y="7561"/>
                    <a:pt x="5358" y="7335"/>
                  </a:cubicBezTo>
                  <a:lnTo>
                    <a:pt x="5358" y="6621"/>
                  </a:lnTo>
                  <a:cubicBezTo>
                    <a:pt x="5692" y="6430"/>
                    <a:pt x="5966" y="6180"/>
                    <a:pt x="6180" y="5859"/>
                  </a:cubicBezTo>
                  <a:cubicBezTo>
                    <a:pt x="6263" y="6001"/>
                    <a:pt x="6418" y="6073"/>
                    <a:pt x="6597" y="6073"/>
                  </a:cubicBezTo>
                  <a:cubicBezTo>
                    <a:pt x="6882" y="6073"/>
                    <a:pt x="7097" y="5847"/>
                    <a:pt x="7097" y="5561"/>
                  </a:cubicBezTo>
                  <a:cubicBezTo>
                    <a:pt x="7097" y="5323"/>
                    <a:pt x="6966" y="5025"/>
                    <a:pt x="6859" y="4823"/>
                  </a:cubicBezTo>
                  <a:cubicBezTo>
                    <a:pt x="7097" y="4751"/>
                    <a:pt x="7275" y="4525"/>
                    <a:pt x="7275" y="4251"/>
                  </a:cubicBezTo>
                  <a:cubicBezTo>
                    <a:pt x="7275" y="3930"/>
                    <a:pt x="7013" y="3656"/>
                    <a:pt x="6680" y="3656"/>
                  </a:cubicBezTo>
                  <a:lnTo>
                    <a:pt x="6597" y="3656"/>
                  </a:lnTo>
                  <a:cubicBezTo>
                    <a:pt x="6597" y="3656"/>
                    <a:pt x="6585" y="3656"/>
                    <a:pt x="6585" y="3644"/>
                  </a:cubicBezTo>
                  <a:lnTo>
                    <a:pt x="6585" y="3120"/>
                  </a:lnTo>
                  <a:cubicBezTo>
                    <a:pt x="6585" y="2453"/>
                    <a:pt x="6049" y="1918"/>
                    <a:pt x="5370" y="1918"/>
                  </a:cubicBezTo>
                  <a:lnTo>
                    <a:pt x="5192" y="1918"/>
                  </a:lnTo>
                  <a:cubicBezTo>
                    <a:pt x="5108" y="1918"/>
                    <a:pt x="5037" y="1989"/>
                    <a:pt x="5037" y="2084"/>
                  </a:cubicBezTo>
                  <a:cubicBezTo>
                    <a:pt x="5037" y="2168"/>
                    <a:pt x="5108" y="2251"/>
                    <a:pt x="5192" y="2251"/>
                  </a:cubicBezTo>
                  <a:lnTo>
                    <a:pt x="5370" y="2251"/>
                  </a:lnTo>
                  <a:cubicBezTo>
                    <a:pt x="5870" y="2251"/>
                    <a:pt x="6251" y="2644"/>
                    <a:pt x="6251" y="3120"/>
                  </a:cubicBezTo>
                  <a:lnTo>
                    <a:pt x="6251" y="3644"/>
                  </a:lnTo>
                  <a:cubicBezTo>
                    <a:pt x="6251" y="3823"/>
                    <a:pt x="6406" y="3989"/>
                    <a:pt x="6597" y="3989"/>
                  </a:cubicBezTo>
                  <a:lnTo>
                    <a:pt x="6680" y="3989"/>
                  </a:lnTo>
                  <a:cubicBezTo>
                    <a:pt x="6835" y="3989"/>
                    <a:pt x="6954" y="4108"/>
                    <a:pt x="6954" y="4251"/>
                  </a:cubicBezTo>
                  <a:cubicBezTo>
                    <a:pt x="6954" y="4406"/>
                    <a:pt x="6835" y="4525"/>
                    <a:pt x="6680" y="4525"/>
                  </a:cubicBezTo>
                  <a:lnTo>
                    <a:pt x="6585" y="4525"/>
                  </a:lnTo>
                  <a:lnTo>
                    <a:pt x="6585" y="4501"/>
                  </a:lnTo>
                  <a:cubicBezTo>
                    <a:pt x="6585" y="4418"/>
                    <a:pt x="6501" y="4346"/>
                    <a:pt x="6418" y="4346"/>
                  </a:cubicBezTo>
                  <a:cubicBezTo>
                    <a:pt x="6323" y="4346"/>
                    <a:pt x="6251" y="4418"/>
                    <a:pt x="6251" y="4501"/>
                  </a:cubicBezTo>
                  <a:cubicBezTo>
                    <a:pt x="6251" y="5668"/>
                    <a:pt x="5311" y="6609"/>
                    <a:pt x="4156" y="6609"/>
                  </a:cubicBezTo>
                  <a:cubicBezTo>
                    <a:pt x="2989" y="6609"/>
                    <a:pt x="2060" y="5668"/>
                    <a:pt x="2060" y="4501"/>
                  </a:cubicBezTo>
                  <a:cubicBezTo>
                    <a:pt x="2060" y="4418"/>
                    <a:pt x="1977" y="4346"/>
                    <a:pt x="1894" y="4346"/>
                  </a:cubicBezTo>
                  <a:cubicBezTo>
                    <a:pt x="1798" y="4346"/>
                    <a:pt x="1727" y="4418"/>
                    <a:pt x="1727" y="4501"/>
                  </a:cubicBezTo>
                  <a:lnTo>
                    <a:pt x="1727" y="4525"/>
                  </a:lnTo>
                  <a:lnTo>
                    <a:pt x="1620" y="4525"/>
                  </a:lnTo>
                  <a:cubicBezTo>
                    <a:pt x="1477" y="4525"/>
                    <a:pt x="1358" y="4406"/>
                    <a:pt x="1358" y="4251"/>
                  </a:cubicBezTo>
                  <a:cubicBezTo>
                    <a:pt x="1358" y="4108"/>
                    <a:pt x="1477" y="3989"/>
                    <a:pt x="1620" y="3989"/>
                  </a:cubicBezTo>
                  <a:lnTo>
                    <a:pt x="1715" y="3989"/>
                  </a:lnTo>
                  <a:cubicBezTo>
                    <a:pt x="1894" y="3989"/>
                    <a:pt x="2060" y="3835"/>
                    <a:pt x="2060" y="3644"/>
                  </a:cubicBezTo>
                  <a:lnTo>
                    <a:pt x="2060" y="3120"/>
                  </a:lnTo>
                  <a:cubicBezTo>
                    <a:pt x="2060" y="2632"/>
                    <a:pt x="2453" y="2251"/>
                    <a:pt x="2930" y="2251"/>
                  </a:cubicBezTo>
                  <a:lnTo>
                    <a:pt x="4501" y="2251"/>
                  </a:lnTo>
                  <a:cubicBezTo>
                    <a:pt x="4585" y="2251"/>
                    <a:pt x="4656" y="2168"/>
                    <a:pt x="4656" y="2084"/>
                  </a:cubicBezTo>
                  <a:cubicBezTo>
                    <a:pt x="4656" y="1989"/>
                    <a:pt x="4585" y="1918"/>
                    <a:pt x="4501" y="1918"/>
                  </a:cubicBezTo>
                  <a:lnTo>
                    <a:pt x="2930" y="1918"/>
                  </a:lnTo>
                  <a:cubicBezTo>
                    <a:pt x="2632" y="1918"/>
                    <a:pt x="2394" y="1679"/>
                    <a:pt x="2394" y="1382"/>
                  </a:cubicBezTo>
                  <a:cubicBezTo>
                    <a:pt x="2394" y="798"/>
                    <a:pt x="3025" y="322"/>
                    <a:pt x="3799" y="322"/>
                  </a:cubicBezTo>
                  <a:close/>
                  <a:moveTo>
                    <a:pt x="2084" y="1310"/>
                  </a:moveTo>
                  <a:lnTo>
                    <a:pt x="2084" y="1406"/>
                  </a:lnTo>
                  <a:cubicBezTo>
                    <a:pt x="2084" y="1679"/>
                    <a:pt x="2203" y="1918"/>
                    <a:pt x="2394" y="2084"/>
                  </a:cubicBezTo>
                  <a:cubicBezTo>
                    <a:pt x="2013" y="2275"/>
                    <a:pt x="1727" y="2692"/>
                    <a:pt x="1727" y="3156"/>
                  </a:cubicBezTo>
                  <a:lnTo>
                    <a:pt x="1727" y="3680"/>
                  </a:lnTo>
                  <a:cubicBezTo>
                    <a:pt x="1727" y="3680"/>
                    <a:pt x="1727" y="3692"/>
                    <a:pt x="1715" y="3692"/>
                  </a:cubicBezTo>
                  <a:lnTo>
                    <a:pt x="1620" y="3692"/>
                  </a:lnTo>
                  <a:cubicBezTo>
                    <a:pt x="1298" y="3692"/>
                    <a:pt x="1025" y="3954"/>
                    <a:pt x="1025" y="4287"/>
                  </a:cubicBezTo>
                  <a:cubicBezTo>
                    <a:pt x="1025" y="4549"/>
                    <a:pt x="1203" y="4775"/>
                    <a:pt x="1441" y="4847"/>
                  </a:cubicBezTo>
                  <a:cubicBezTo>
                    <a:pt x="1346" y="5037"/>
                    <a:pt x="1203" y="5335"/>
                    <a:pt x="1203" y="5597"/>
                  </a:cubicBezTo>
                  <a:cubicBezTo>
                    <a:pt x="1203" y="5870"/>
                    <a:pt x="1429" y="6097"/>
                    <a:pt x="1715" y="6097"/>
                  </a:cubicBezTo>
                  <a:cubicBezTo>
                    <a:pt x="1894" y="6097"/>
                    <a:pt x="2037" y="6013"/>
                    <a:pt x="2132" y="5894"/>
                  </a:cubicBezTo>
                  <a:cubicBezTo>
                    <a:pt x="2334" y="6204"/>
                    <a:pt x="2620" y="6466"/>
                    <a:pt x="2953" y="6656"/>
                  </a:cubicBezTo>
                  <a:lnTo>
                    <a:pt x="2953" y="7347"/>
                  </a:lnTo>
                  <a:cubicBezTo>
                    <a:pt x="2953" y="7573"/>
                    <a:pt x="2799" y="7787"/>
                    <a:pt x="2584" y="7859"/>
                  </a:cubicBezTo>
                  <a:lnTo>
                    <a:pt x="1965" y="8085"/>
                  </a:lnTo>
                  <a:cubicBezTo>
                    <a:pt x="1715" y="7621"/>
                    <a:pt x="834" y="5847"/>
                    <a:pt x="834" y="3882"/>
                  </a:cubicBezTo>
                  <a:cubicBezTo>
                    <a:pt x="834" y="3275"/>
                    <a:pt x="989" y="2727"/>
                    <a:pt x="1263" y="2227"/>
                  </a:cubicBezTo>
                  <a:cubicBezTo>
                    <a:pt x="1477" y="1870"/>
                    <a:pt x="1739" y="1560"/>
                    <a:pt x="2084" y="1310"/>
                  </a:cubicBezTo>
                  <a:close/>
                  <a:moveTo>
                    <a:pt x="3811" y="1"/>
                  </a:moveTo>
                  <a:cubicBezTo>
                    <a:pt x="3346" y="1"/>
                    <a:pt x="2918" y="132"/>
                    <a:pt x="2608" y="382"/>
                  </a:cubicBezTo>
                  <a:cubicBezTo>
                    <a:pt x="2453" y="489"/>
                    <a:pt x="2358" y="620"/>
                    <a:pt x="2263" y="763"/>
                  </a:cubicBezTo>
                  <a:cubicBezTo>
                    <a:pt x="1715" y="1084"/>
                    <a:pt x="1286" y="1537"/>
                    <a:pt x="1001" y="2037"/>
                  </a:cubicBezTo>
                  <a:cubicBezTo>
                    <a:pt x="691" y="2572"/>
                    <a:pt x="524" y="3192"/>
                    <a:pt x="524" y="3858"/>
                  </a:cubicBezTo>
                  <a:cubicBezTo>
                    <a:pt x="524" y="5108"/>
                    <a:pt x="870" y="6251"/>
                    <a:pt x="1144" y="6990"/>
                  </a:cubicBezTo>
                  <a:cubicBezTo>
                    <a:pt x="1358" y="7525"/>
                    <a:pt x="1548" y="7942"/>
                    <a:pt x="1667" y="8156"/>
                  </a:cubicBezTo>
                  <a:lnTo>
                    <a:pt x="810" y="8454"/>
                  </a:lnTo>
                  <a:cubicBezTo>
                    <a:pt x="334" y="8621"/>
                    <a:pt x="1" y="9073"/>
                    <a:pt x="1" y="9597"/>
                  </a:cubicBezTo>
                  <a:lnTo>
                    <a:pt x="1" y="10954"/>
                  </a:lnTo>
                  <a:cubicBezTo>
                    <a:pt x="1" y="11038"/>
                    <a:pt x="72" y="11121"/>
                    <a:pt x="167" y="11121"/>
                  </a:cubicBezTo>
                  <a:cubicBezTo>
                    <a:pt x="251" y="11121"/>
                    <a:pt x="322" y="11038"/>
                    <a:pt x="322" y="10954"/>
                  </a:cubicBezTo>
                  <a:lnTo>
                    <a:pt x="322" y="9633"/>
                  </a:lnTo>
                  <a:cubicBezTo>
                    <a:pt x="322" y="9252"/>
                    <a:pt x="560" y="8918"/>
                    <a:pt x="917" y="8799"/>
                  </a:cubicBezTo>
                  <a:lnTo>
                    <a:pt x="1191" y="8704"/>
                  </a:lnTo>
                  <a:cubicBezTo>
                    <a:pt x="1810" y="9561"/>
                    <a:pt x="2941" y="10097"/>
                    <a:pt x="4180" y="10097"/>
                  </a:cubicBezTo>
                  <a:cubicBezTo>
                    <a:pt x="4727" y="10097"/>
                    <a:pt x="5287" y="10002"/>
                    <a:pt x="5775" y="9788"/>
                  </a:cubicBezTo>
                  <a:cubicBezTo>
                    <a:pt x="5858" y="9764"/>
                    <a:pt x="5894" y="9657"/>
                    <a:pt x="5858" y="9585"/>
                  </a:cubicBezTo>
                  <a:cubicBezTo>
                    <a:pt x="5840" y="9512"/>
                    <a:pt x="5773" y="9481"/>
                    <a:pt x="5711" y="9481"/>
                  </a:cubicBezTo>
                  <a:cubicBezTo>
                    <a:pt x="5692" y="9481"/>
                    <a:pt x="5673" y="9484"/>
                    <a:pt x="5656" y="9490"/>
                  </a:cubicBezTo>
                  <a:cubicBezTo>
                    <a:pt x="5204" y="9680"/>
                    <a:pt x="4704" y="9788"/>
                    <a:pt x="4180" y="9788"/>
                  </a:cubicBezTo>
                  <a:cubicBezTo>
                    <a:pt x="3096" y="9788"/>
                    <a:pt x="2084" y="9347"/>
                    <a:pt x="1513" y="8609"/>
                  </a:cubicBezTo>
                  <a:lnTo>
                    <a:pt x="2727" y="8180"/>
                  </a:lnTo>
                  <a:cubicBezTo>
                    <a:pt x="3061" y="8061"/>
                    <a:pt x="3299" y="7740"/>
                    <a:pt x="3299" y="7383"/>
                  </a:cubicBezTo>
                  <a:lnTo>
                    <a:pt x="3299" y="6823"/>
                  </a:lnTo>
                  <a:cubicBezTo>
                    <a:pt x="3572" y="6930"/>
                    <a:pt x="3870" y="6990"/>
                    <a:pt x="4180" y="6990"/>
                  </a:cubicBezTo>
                  <a:cubicBezTo>
                    <a:pt x="4489" y="6990"/>
                    <a:pt x="4787" y="6930"/>
                    <a:pt x="5061" y="6823"/>
                  </a:cubicBezTo>
                  <a:lnTo>
                    <a:pt x="5061" y="7383"/>
                  </a:lnTo>
                  <a:cubicBezTo>
                    <a:pt x="5061" y="7740"/>
                    <a:pt x="5287" y="8061"/>
                    <a:pt x="5644" y="8180"/>
                  </a:cubicBezTo>
                  <a:lnTo>
                    <a:pt x="6847" y="8609"/>
                  </a:lnTo>
                  <a:cubicBezTo>
                    <a:pt x="6680" y="8823"/>
                    <a:pt x="6478" y="9014"/>
                    <a:pt x="6239" y="9180"/>
                  </a:cubicBezTo>
                  <a:cubicBezTo>
                    <a:pt x="6156" y="9228"/>
                    <a:pt x="6144" y="9323"/>
                    <a:pt x="6192" y="9407"/>
                  </a:cubicBezTo>
                  <a:cubicBezTo>
                    <a:pt x="6216" y="9442"/>
                    <a:pt x="6275" y="9478"/>
                    <a:pt x="6323" y="9478"/>
                  </a:cubicBezTo>
                  <a:cubicBezTo>
                    <a:pt x="6359" y="9478"/>
                    <a:pt x="6382" y="9466"/>
                    <a:pt x="6418" y="9442"/>
                  </a:cubicBezTo>
                  <a:cubicBezTo>
                    <a:pt x="6716" y="9240"/>
                    <a:pt x="6966" y="9002"/>
                    <a:pt x="7156" y="8716"/>
                  </a:cubicBezTo>
                  <a:lnTo>
                    <a:pt x="7430" y="8811"/>
                  </a:lnTo>
                  <a:cubicBezTo>
                    <a:pt x="7787" y="8930"/>
                    <a:pt x="8025" y="9264"/>
                    <a:pt x="8025" y="9645"/>
                  </a:cubicBezTo>
                  <a:lnTo>
                    <a:pt x="8025" y="10990"/>
                  </a:lnTo>
                  <a:cubicBezTo>
                    <a:pt x="8025" y="11085"/>
                    <a:pt x="8097" y="11157"/>
                    <a:pt x="8180" y="11157"/>
                  </a:cubicBezTo>
                  <a:cubicBezTo>
                    <a:pt x="8275" y="11157"/>
                    <a:pt x="8347" y="11085"/>
                    <a:pt x="8347" y="10990"/>
                  </a:cubicBezTo>
                  <a:lnTo>
                    <a:pt x="8347" y="9633"/>
                  </a:lnTo>
                  <a:cubicBezTo>
                    <a:pt x="8323" y="9109"/>
                    <a:pt x="7990" y="8657"/>
                    <a:pt x="7513" y="8478"/>
                  </a:cubicBezTo>
                  <a:lnTo>
                    <a:pt x="6620" y="8168"/>
                  </a:lnTo>
                  <a:cubicBezTo>
                    <a:pt x="6740" y="7978"/>
                    <a:pt x="7013" y="7525"/>
                    <a:pt x="7263" y="6918"/>
                  </a:cubicBezTo>
                  <a:cubicBezTo>
                    <a:pt x="7847" y="5561"/>
                    <a:pt x="7978" y="4489"/>
                    <a:pt x="7978" y="3823"/>
                  </a:cubicBezTo>
                  <a:cubicBezTo>
                    <a:pt x="7978" y="1703"/>
                    <a:pt x="6263" y="1"/>
                    <a:pt x="4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8"/>
            <p:cNvSpPr/>
            <p:nvPr/>
          </p:nvSpPr>
          <p:spPr>
            <a:xfrm>
              <a:off x="8164972" y="2582371"/>
              <a:ext cx="43782" cy="15492"/>
            </a:xfrm>
            <a:custGeom>
              <a:rect b="b" l="l" r="r" t="t"/>
              <a:pathLst>
                <a:path extrusionOk="0" h="489" w="1382">
                  <a:moveTo>
                    <a:pt x="179" y="0"/>
                  </a:moveTo>
                  <a:cubicBezTo>
                    <a:pt x="140" y="0"/>
                    <a:pt x="101" y="12"/>
                    <a:pt x="72" y="36"/>
                  </a:cubicBezTo>
                  <a:cubicBezTo>
                    <a:pt x="0" y="96"/>
                    <a:pt x="0" y="203"/>
                    <a:pt x="72" y="262"/>
                  </a:cubicBezTo>
                  <a:cubicBezTo>
                    <a:pt x="203" y="393"/>
                    <a:pt x="441" y="489"/>
                    <a:pt x="703" y="489"/>
                  </a:cubicBezTo>
                  <a:cubicBezTo>
                    <a:pt x="965" y="489"/>
                    <a:pt x="1191" y="393"/>
                    <a:pt x="1346" y="262"/>
                  </a:cubicBezTo>
                  <a:cubicBezTo>
                    <a:pt x="1381" y="203"/>
                    <a:pt x="1381" y="120"/>
                    <a:pt x="1322" y="36"/>
                  </a:cubicBezTo>
                  <a:cubicBezTo>
                    <a:pt x="1292" y="12"/>
                    <a:pt x="1250" y="0"/>
                    <a:pt x="1209" y="0"/>
                  </a:cubicBezTo>
                  <a:cubicBezTo>
                    <a:pt x="1167" y="0"/>
                    <a:pt x="1125" y="12"/>
                    <a:pt x="1096" y="36"/>
                  </a:cubicBezTo>
                  <a:cubicBezTo>
                    <a:pt x="1036" y="96"/>
                    <a:pt x="881" y="179"/>
                    <a:pt x="691" y="179"/>
                  </a:cubicBezTo>
                  <a:cubicBezTo>
                    <a:pt x="488" y="179"/>
                    <a:pt x="346" y="96"/>
                    <a:pt x="286" y="36"/>
                  </a:cubicBezTo>
                  <a:cubicBezTo>
                    <a:pt x="256" y="12"/>
                    <a:pt x="218" y="0"/>
                    <a:pt x="1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8"/>
            <p:cNvSpPr/>
            <p:nvPr/>
          </p:nvSpPr>
          <p:spPr>
            <a:xfrm>
              <a:off x="8141592" y="2519137"/>
              <a:ext cx="18501" cy="13844"/>
            </a:xfrm>
            <a:custGeom>
              <a:rect b="b" l="l" r="r" t="t"/>
              <a:pathLst>
                <a:path extrusionOk="0" h="437" w="584">
                  <a:moveTo>
                    <a:pt x="404" y="1"/>
                  </a:moveTo>
                  <a:cubicBezTo>
                    <a:pt x="381" y="1"/>
                    <a:pt x="357" y="7"/>
                    <a:pt x="333" y="20"/>
                  </a:cubicBezTo>
                  <a:lnTo>
                    <a:pt x="119" y="115"/>
                  </a:lnTo>
                  <a:cubicBezTo>
                    <a:pt x="48" y="163"/>
                    <a:pt x="0" y="258"/>
                    <a:pt x="48" y="341"/>
                  </a:cubicBezTo>
                  <a:cubicBezTo>
                    <a:pt x="71" y="401"/>
                    <a:pt x="131" y="437"/>
                    <a:pt x="191" y="437"/>
                  </a:cubicBezTo>
                  <a:cubicBezTo>
                    <a:pt x="226" y="437"/>
                    <a:pt x="238" y="437"/>
                    <a:pt x="274" y="413"/>
                  </a:cubicBezTo>
                  <a:lnTo>
                    <a:pt x="476" y="318"/>
                  </a:lnTo>
                  <a:cubicBezTo>
                    <a:pt x="548" y="270"/>
                    <a:pt x="583" y="163"/>
                    <a:pt x="548" y="91"/>
                  </a:cubicBezTo>
                  <a:cubicBezTo>
                    <a:pt x="522" y="40"/>
                    <a:pt x="465" y="1"/>
                    <a:pt x="4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8"/>
            <p:cNvSpPr/>
            <p:nvPr/>
          </p:nvSpPr>
          <p:spPr>
            <a:xfrm>
              <a:off x="8211731" y="2518409"/>
              <a:ext cx="18881" cy="13812"/>
            </a:xfrm>
            <a:custGeom>
              <a:rect b="b" l="l" r="r" t="t"/>
              <a:pathLst>
                <a:path extrusionOk="0" h="436" w="596">
                  <a:moveTo>
                    <a:pt x="208" y="0"/>
                  </a:moveTo>
                  <a:cubicBezTo>
                    <a:pt x="148" y="0"/>
                    <a:pt x="83" y="39"/>
                    <a:pt x="48" y="91"/>
                  </a:cubicBezTo>
                  <a:cubicBezTo>
                    <a:pt x="1" y="174"/>
                    <a:pt x="48" y="269"/>
                    <a:pt x="120" y="317"/>
                  </a:cubicBezTo>
                  <a:lnTo>
                    <a:pt x="334" y="424"/>
                  </a:lnTo>
                  <a:cubicBezTo>
                    <a:pt x="358" y="436"/>
                    <a:pt x="382" y="436"/>
                    <a:pt x="405" y="436"/>
                  </a:cubicBezTo>
                  <a:cubicBezTo>
                    <a:pt x="465" y="436"/>
                    <a:pt x="524" y="412"/>
                    <a:pt x="560" y="353"/>
                  </a:cubicBezTo>
                  <a:cubicBezTo>
                    <a:pt x="596" y="257"/>
                    <a:pt x="572" y="174"/>
                    <a:pt x="477" y="126"/>
                  </a:cubicBezTo>
                  <a:lnTo>
                    <a:pt x="274" y="19"/>
                  </a:lnTo>
                  <a:cubicBezTo>
                    <a:pt x="255" y="6"/>
                    <a:pt x="232"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2" name="Google Shape;602;p28"/>
          <p:cNvSpPr txBox="1"/>
          <p:nvPr>
            <p:ph idx="9" type="ctrTitle"/>
          </p:nvPr>
        </p:nvSpPr>
        <p:spPr>
          <a:xfrm>
            <a:off x="3064474" y="1207500"/>
            <a:ext cx="3064800" cy="45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—SOCIAL CAUSE—</a:t>
            </a:r>
            <a:endParaRPr/>
          </a:p>
        </p:txBody>
      </p:sp>
      <p:cxnSp>
        <p:nvCxnSpPr>
          <p:cNvPr id="603" name="Google Shape;603;p28"/>
          <p:cNvCxnSpPr>
            <a:stCxn id="594" idx="1"/>
            <a:endCxn id="580" idx="3"/>
          </p:cNvCxnSpPr>
          <p:nvPr/>
        </p:nvCxnSpPr>
        <p:spPr>
          <a:xfrm flipH="1">
            <a:off x="4776787" y="1377009"/>
            <a:ext cx="2333100" cy="2295000"/>
          </a:xfrm>
          <a:prstGeom prst="bentConnector3">
            <a:avLst>
              <a:gd fmla="val 50003" name="adj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29"/>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TECHNOLOGY STACK</a:t>
            </a:r>
            <a:endParaRPr/>
          </a:p>
        </p:txBody>
      </p:sp>
      <p:sp>
        <p:nvSpPr>
          <p:cNvPr id="609" name="Google Shape;609;p29"/>
          <p:cNvSpPr/>
          <p:nvPr/>
        </p:nvSpPr>
        <p:spPr>
          <a:xfrm>
            <a:off x="3936789" y="1308651"/>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9"/>
          <p:cNvSpPr/>
          <p:nvPr/>
        </p:nvSpPr>
        <p:spPr>
          <a:xfrm>
            <a:off x="4922624" y="1308651"/>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9"/>
          <p:cNvSpPr/>
          <p:nvPr/>
        </p:nvSpPr>
        <p:spPr>
          <a:xfrm>
            <a:off x="5908459" y="1308651"/>
            <a:ext cx="72" cy="3058625"/>
          </a:xfrm>
          <a:custGeom>
            <a:rect b="b" l="l" r="r" t="t"/>
            <a:pathLst>
              <a:path extrusionOk="0" fill="none" h="42769" w="1">
                <a:moveTo>
                  <a:pt x="1" y="1"/>
                </a:moveTo>
                <a:lnTo>
                  <a:pt x="1"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9"/>
          <p:cNvSpPr/>
          <p:nvPr/>
        </p:nvSpPr>
        <p:spPr>
          <a:xfrm>
            <a:off x="6894365" y="1308651"/>
            <a:ext cx="72" cy="3058625"/>
          </a:xfrm>
          <a:custGeom>
            <a:rect b="b" l="l" r="r" t="t"/>
            <a:pathLst>
              <a:path extrusionOk="0" fill="none" h="42769" w="1">
                <a:moveTo>
                  <a:pt x="0" y="1"/>
                </a:moveTo>
                <a:lnTo>
                  <a:pt x="0" y="42768"/>
                </a:lnTo>
              </a:path>
            </a:pathLst>
          </a:custGeom>
          <a:noFill/>
          <a:ln cap="flat" cmpd="sng" w="3150">
            <a:solidFill>
              <a:srgbClr val="FFD6E1"/>
            </a:solidFill>
            <a:prstDash val="solid"/>
            <a:miter lim="126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3" name="Google Shape;613;p29"/>
          <p:cNvGrpSpPr/>
          <p:nvPr/>
        </p:nvGrpSpPr>
        <p:grpSpPr>
          <a:xfrm>
            <a:off x="3793472" y="3845974"/>
            <a:ext cx="2235767" cy="274905"/>
            <a:chOff x="3793472" y="2309869"/>
            <a:chExt cx="2235767" cy="274905"/>
          </a:xfrm>
        </p:grpSpPr>
        <p:sp>
          <p:nvSpPr>
            <p:cNvPr id="614" name="Google Shape;614;p29"/>
            <p:cNvSpPr/>
            <p:nvPr/>
          </p:nvSpPr>
          <p:spPr>
            <a:xfrm>
              <a:off x="3793472" y="2309869"/>
              <a:ext cx="2235767" cy="106414"/>
            </a:xfrm>
            <a:custGeom>
              <a:rect b="b" l="l" r="r" t="t"/>
              <a:pathLst>
                <a:path extrusionOk="0" h="1488" w="31264">
                  <a:moveTo>
                    <a:pt x="744" y="0"/>
                  </a:moveTo>
                  <a:cubicBezTo>
                    <a:pt x="341" y="0"/>
                    <a:pt x="1" y="328"/>
                    <a:pt x="1" y="744"/>
                  </a:cubicBezTo>
                  <a:cubicBezTo>
                    <a:pt x="1" y="1147"/>
                    <a:pt x="341" y="1487"/>
                    <a:pt x="744" y="1487"/>
                  </a:cubicBezTo>
                  <a:lnTo>
                    <a:pt x="30520" y="1487"/>
                  </a:lnTo>
                  <a:cubicBezTo>
                    <a:pt x="30923" y="1487"/>
                    <a:pt x="31263" y="1147"/>
                    <a:pt x="31251" y="744"/>
                  </a:cubicBezTo>
                  <a:cubicBezTo>
                    <a:pt x="31251" y="328"/>
                    <a:pt x="30923" y="0"/>
                    <a:pt x="30520" y="0"/>
                  </a:cubicBez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9"/>
            <p:cNvSpPr/>
            <p:nvPr/>
          </p:nvSpPr>
          <p:spPr>
            <a:xfrm>
              <a:off x="3793472" y="2478360"/>
              <a:ext cx="1508556" cy="106414"/>
            </a:xfrm>
            <a:custGeom>
              <a:rect b="b" l="l" r="r" t="t"/>
              <a:pathLst>
                <a:path extrusionOk="0" h="1488" w="21095">
                  <a:moveTo>
                    <a:pt x="744" y="1"/>
                  </a:moveTo>
                  <a:cubicBezTo>
                    <a:pt x="341" y="1"/>
                    <a:pt x="1" y="341"/>
                    <a:pt x="1" y="744"/>
                  </a:cubicBezTo>
                  <a:cubicBezTo>
                    <a:pt x="1" y="1147"/>
                    <a:pt x="341" y="1488"/>
                    <a:pt x="744" y="1488"/>
                  </a:cubicBezTo>
                  <a:lnTo>
                    <a:pt x="20351" y="1488"/>
                  </a:lnTo>
                  <a:cubicBezTo>
                    <a:pt x="20754" y="1488"/>
                    <a:pt x="21094" y="1147"/>
                    <a:pt x="21094" y="744"/>
                  </a:cubicBezTo>
                  <a:cubicBezTo>
                    <a:pt x="21094" y="341"/>
                    <a:pt x="20754" y="1"/>
                    <a:pt x="203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 name="Google Shape;616;p29"/>
          <p:cNvGrpSpPr/>
          <p:nvPr/>
        </p:nvGrpSpPr>
        <p:grpSpPr>
          <a:xfrm>
            <a:off x="3771655" y="3136632"/>
            <a:ext cx="2136625" cy="248222"/>
            <a:chOff x="3771762" y="1457332"/>
            <a:chExt cx="2876447" cy="248222"/>
          </a:xfrm>
        </p:grpSpPr>
        <p:sp>
          <p:nvSpPr>
            <p:cNvPr id="617" name="Google Shape;617;p29"/>
            <p:cNvSpPr/>
            <p:nvPr/>
          </p:nvSpPr>
          <p:spPr>
            <a:xfrm>
              <a:off x="3771875" y="1457332"/>
              <a:ext cx="962415" cy="105556"/>
            </a:xfrm>
            <a:custGeom>
              <a:rect b="b" l="l" r="r" t="t"/>
              <a:pathLst>
                <a:path extrusionOk="0" h="1476" w="13458">
                  <a:moveTo>
                    <a:pt x="744" y="1"/>
                  </a:moveTo>
                  <a:cubicBezTo>
                    <a:pt x="328" y="1"/>
                    <a:pt x="0" y="329"/>
                    <a:pt x="0" y="744"/>
                  </a:cubicBezTo>
                  <a:cubicBezTo>
                    <a:pt x="0" y="1148"/>
                    <a:pt x="328" y="1475"/>
                    <a:pt x="744" y="1475"/>
                  </a:cubicBezTo>
                  <a:lnTo>
                    <a:pt x="12714" y="1475"/>
                  </a:lnTo>
                  <a:cubicBezTo>
                    <a:pt x="13118" y="1475"/>
                    <a:pt x="13458" y="1148"/>
                    <a:pt x="13458" y="744"/>
                  </a:cubicBezTo>
                  <a:cubicBezTo>
                    <a:pt x="13458" y="329"/>
                    <a:pt x="13118" y="1"/>
                    <a:pt x="127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9"/>
            <p:cNvSpPr/>
            <p:nvPr/>
          </p:nvSpPr>
          <p:spPr>
            <a:xfrm>
              <a:off x="3771762" y="1600069"/>
              <a:ext cx="2876447" cy="105485"/>
            </a:xfrm>
            <a:custGeom>
              <a:rect b="b" l="l" r="r" t="t"/>
              <a:pathLst>
                <a:path extrusionOk="0" h="1475" w="40223">
                  <a:moveTo>
                    <a:pt x="744" y="0"/>
                  </a:moveTo>
                  <a:cubicBezTo>
                    <a:pt x="340" y="0"/>
                    <a:pt x="13" y="328"/>
                    <a:pt x="0" y="744"/>
                  </a:cubicBezTo>
                  <a:cubicBezTo>
                    <a:pt x="0" y="1147"/>
                    <a:pt x="340" y="1475"/>
                    <a:pt x="744" y="1475"/>
                  </a:cubicBezTo>
                  <a:lnTo>
                    <a:pt x="39479" y="1475"/>
                  </a:lnTo>
                  <a:cubicBezTo>
                    <a:pt x="39895" y="1475"/>
                    <a:pt x="40222" y="1147"/>
                    <a:pt x="40222" y="744"/>
                  </a:cubicBezTo>
                  <a:cubicBezTo>
                    <a:pt x="40222" y="328"/>
                    <a:pt x="39895" y="0"/>
                    <a:pt x="3947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 name="Google Shape;619;p29"/>
          <p:cNvSpPr txBox="1"/>
          <p:nvPr>
            <p:ph idx="4294967295" type="ctrTitle"/>
          </p:nvPr>
        </p:nvSpPr>
        <p:spPr>
          <a:xfrm>
            <a:off x="1644300" y="3021019"/>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accent1"/>
                </a:solidFill>
              </a:rPr>
              <a:t>PANDAS</a:t>
            </a:r>
            <a:endParaRPr sz="1800">
              <a:solidFill>
                <a:schemeClr val="accent1"/>
              </a:solidFill>
            </a:endParaRPr>
          </a:p>
        </p:txBody>
      </p:sp>
      <p:sp>
        <p:nvSpPr>
          <p:cNvPr id="620" name="Google Shape;620;p29"/>
          <p:cNvSpPr txBox="1"/>
          <p:nvPr>
            <p:ph idx="4294967295" type="subTitle"/>
          </p:nvPr>
        </p:nvSpPr>
        <p:spPr>
          <a:xfrm>
            <a:off x="1289823" y="3232100"/>
            <a:ext cx="2235900" cy="644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Email Automation</a:t>
            </a:r>
            <a:endParaRPr sz="1400"/>
          </a:p>
        </p:txBody>
      </p:sp>
      <p:sp>
        <p:nvSpPr>
          <p:cNvPr id="621" name="Google Shape;621;p29"/>
          <p:cNvSpPr txBox="1"/>
          <p:nvPr>
            <p:ph idx="4294967295" type="ctrTitle"/>
          </p:nvPr>
        </p:nvSpPr>
        <p:spPr>
          <a:xfrm>
            <a:off x="1644300" y="3670431"/>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accent2"/>
                </a:solidFill>
              </a:rPr>
              <a:t>OPENCV</a:t>
            </a:r>
            <a:endParaRPr sz="1800">
              <a:solidFill>
                <a:schemeClr val="accent2"/>
              </a:solidFill>
            </a:endParaRPr>
          </a:p>
        </p:txBody>
      </p:sp>
      <p:sp>
        <p:nvSpPr>
          <p:cNvPr id="622" name="Google Shape;622;p29"/>
          <p:cNvSpPr txBox="1"/>
          <p:nvPr>
            <p:ph idx="4294967295" type="subTitle"/>
          </p:nvPr>
        </p:nvSpPr>
        <p:spPr>
          <a:xfrm>
            <a:off x="1369424" y="3881500"/>
            <a:ext cx="2156100" cy="644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Computer Vision</a:t>
            </a:r>
            <a:endParaRPr sz="1400"/>
          </a:p>
        </p:txBody>
      </p:sp>
      <p:grpSp>
        <p:nvGrpSpPr>
          <p:cNvPr id="623" name="Google Shape;623;p29"/>
          <p:cNvGrpSpPr/>
          <p:nvPr/>
        </p:nvGrpSpPr>
        <p:grpSpPr>
          <a:xfrm>
            <a:off x="3811494" y="1383102"/>
            <a:ext cx="4240571" cy="274977"/>
            <a:chOff x="3811494" y="3103763"/>
            <a:chExt cx="4240571" cy="274977"/>
          </a:xfrm>
        </p:grpSpPr>
        <p:sp>
          <p:nvSpPr>
            <p:cNvPr id="624" name="Google Shape;624;p29"/>
            <p:cNvSpPr/>
            <p:nvPr/>
          </p:nvSpPr>
          <p:spPr>
            <a:xfrm>
              <a:off x="3811498" y="3103763"/>
              <a:ext cx="4240568" cy="106403"/>
            </a:xfrm>
            <a:custGeom>
              <a:rect b="b" l="l" r="r" t="t"/>
              <a:pathLst>
                <a:path extrusionOk="0" h="1488" w="69772">
                  <a:moveTo>
                    <a:pt x="744" y="1"/>
                  </a:moveTo>
                  <a:cubicBezTo>
                    <a:pt x="328" y="1"/>
                    <a:pt x="1" y="341"/>
                    <a:pt x="1" y="744"/>
                  </a:cubicBezTo>
                  <a:cubicBezTo>
                    <a:pt x="1" y="1147"/>
                    <a:pt x="328" y="1488"/>
                    <a:pt x="744" y="1488"/>
                  </a:cubicBezTo>
                  <a:lnTo>
                    <a:pt x="69028" y="1488"/>
                  </a:lnTo>
                  <a:cubicBezTo>
                    <a:pt x="69431" y="1488"/>
                    <a:pt x="69772" y="1147"/>
                    <a:pt x="69772" y="744"/>
                  </a:cubicBezTo>
                  <a:cubicBezTo>
                    <a:pt x="69772" y="341"/>
                    <a:pt x="69431" y="1"/>
                    <a:pt x="690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9"/>
            <p:cNvSpPr/>
            <p:nvPr/>
          </p:nvSpPr>
          <p:spPr>
            <a:xfrm>
              <a:off x="3811494" y="3272326"/>
              <a:ext cx="1369750" cy="106414"/>
            </a:xfrm>
            <a:custGeom>
              <a:rect b="b" l="l" r="r" t="t"/>
              <a:pathLst>
                <a:path extrusionOk="0" h="1488" w="19154">
                  <a:moveTo>
                    <a:pt x="744" y="0"/>
                  </a:moveTo>
                  <a:cubicBezTo>
                    <a:pt x="328" y="0"/>
                    <a:pt x="1" y="340"/>
                    <a:pt x="1" y="744"/>
                  </a:cubicBezTo>
                  <a:cubicBezTo>
                    <a:pt x="1" y="1159"/>
                    <a:pt x="328" y="1487"/>
                    <a:pt x="744" y="1487"/>
                  </a:cubicBezTo>
                  <a:lnTo>
                    <a:pt x="18410" y="1487"/>
                  </a:lnTo>
                  <a:cubicBezTo>
                    <a:pt x="18826" y="1487"/>
                    <a:pt x="19154" y="1147"/>
                    <a:pt x="19154" y="744"/>
                  </a:cubicBezTo>
                  <a:cubicBezTo>
                    <a:pt x="19154" y="340"/>
                    <a:pt x="18826" y="0"/>
                    <a:pt x="184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6" name="Google Shape;626;p29"/>
          <p:cNvSpPr txBox="1"/>
          <p:nvPr>
            <p:ph idx="4294967295" type="ctrTitle"/>
          </p:nvPr>
        </p:nvSpPr>
        <p:spPr>
          <a:xfrm>
            <a:off x="1644300" y="1271819"/>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solidFill>
                  <a:schemeClr val="accent3"/>
                </a:solidFill>
              </a:rPr>
              <a:t>PYTHON</a:t>
            </a:r>
            <a:endParaRPr sz="1800">
              <a:solidFill>
                <a:schemeClr val="accent3"/>
              </a:solidFill>
            </a:endParaRPr>
          </a:p>
        </p:txBody>
      </p:sp>
      <p:sp>
        <p:nvSpPr>
          <p:cNvPr id="627" name="Google Shape;627;p29"/>
          <p:cNvSpPr txBox="1"/>
          <p:nvPr>
            <p:ph idx="4294967295" type="subTitle"/>
          </p:nvPr>
        </p:nvSpPr>
        <p:spPr>
          <a:xfrm>
            <a:off x="1140825" y="1482900"/>
            <a:ext cx="2385000" cy="644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Scalable Powerful Language</a:t>
            </a:r>
            <a:endParaRPr sz="1400"/>
          </a:p>
        </p:txBody>
      </p:sp>
      <p:grpSp>
        <p:nvGrpSpPr>
          <p:cNvPr id="628" name="Google Shape;628;p29"/>
          <p:cNvGrpSpPr/>
          <p:nvPr/>
        </p:nvGrpSpPr>
        <p:grpSpPr>
          <a:xfrm>
            <a:off x="3828658" y="2253900"/>
            <a:ext cx="3601799" cy="274905"/>
            <a:chOff x="3828658" y="3897730"/>
            <a:chExt cx="3601799" cy="274905"/>
          </a:xfrm>
        </p:grpSpPr>
        <p:sp>
          <p:nvSpPr>
            <p:cNvPr id="629" name="Google Shape;629;p29"/>
            <p:cNvSpPr/>
            <p:nvPr/>
          </p:nvSpPr>
          <p:spPr>
            <a:xfrm>
              <a:off x="3829516" y="3897730"/>
              <a:ext cx="2234837" cy="106414"/>
            </a:xfrm>
            <a:custGeom>
              <a:rect b="b" l="l" r="r" t="t"/>
              <a:pathLst>
                <a:path extrusionOk="0" h="1488" w="31251">
                  <a:moveTo>
                    <a:pt x="744" y="0"/>
                  </a:moveTo>
                  <a:cubicBezTo>
                    <a:pt x="328" y="0"/>
                    <a:pt x="1" y="340"/>
                    <a:pt x="1" y="744"/>
                  </a:cubicBezTo>
                  <a:cubicBezTo>
                    <a:pt x="1" y="1159"/>
                    <a:pt x="328" y="1487"/>
                    <a:pt x="744" y="1487"/>
                  </a:cubicBezTo>
                  <a:lnTo>
                    <a:pt x="30507" y="1487"/>
                  </a:lnTo>
                  <a:cubicBezTo>
                    <a:pt x="30911" y="1487"/>
                    <a:pt x="31251" y="1159"/>
                    <a:pt x="31251" y="744"/>
                  </a:cubicBezTo>
                  <a:cubicBezTo>
                    <a:pt x="31251" y="340"/>
                    <a:pt x="30911" y="0"/>
                    <a:pt x="305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9"/>
            <p:cNvSpPr/>
            <p:nvPr/>
          </p:nvSpPr>
          <p:spPr>
            <a:xfrm>
              <a:off x="3828658" y="4067150"/>
              <a:ext cx="3601799" cy="105485"/>
            </a:xfrm>
            <a:custGeom>
              <a:rect b="b" l="l" r="r" t="t"/>
              <a:pathLst>
                <a:path extrusionOk="0" h="1475" w="50366">
                  <a:moveTo>
                    <a:pt x="743" y="0"/>
                  </a:moveTo>
                  <a:cubicBezTo>
                    <a:pt x="340" y="0"/>
                    <a:pt x="0" y="328"/>
                    <a:pt x="0" y="731"/>
                  </a:cubicBezTo>
                  <a:cubicBezTo>
                    <a:pt x="13" y="1147"/>
                    <a:pt x="340" y="1474"/>
                    <a:pt x="743" y="1474"/>
                  </a:cubicBezTo>
                  <a:lnTo>
                    <a:pt x="49635" y="1474"/>
                  </a:lnTo>
                  <a:cubicBezTo>
                    <a:pt x="50038" y="1474"/>
                    <a:pt x="50366" y="1147"/>
                    <a:pt x="50366" y="731"/>
                  </a:cubicBezTo>
                  <a:cubicBezTo>
                    <a:pt x="50366" y="328"/>
                    <a:pt x="50038" y="0"/>
                    <a:pt x="49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1" name="Google Shape;631;p29"/>
          <p:cNvSpPr txBox="1"/>
          <p:nvPr>
            <p:ph idx="4294967295" type="ctrTitle"/>
          </p:nvPr>
        </p:nvSpPr>
        <p:spPr>
          <a:xfrm>
            <a:off x="1644300" y="2125194"/>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KERAS</a:t>
            </a:r>
            <a:endParaRPr sz="1800"/>
          </a:p>
        </p:txBody>
      </p:sp>
      <p:sp>
        <p:nvSpPr>
          <p:cNvPr id="632" name="Google Shape;632;p29"/>
          <p:cNvSpPr txBox="1"/>
          <p:nvPr>
            <p:ph idx="4294967295" type="subTitle"/>
          </p:nvPr>
        </p:nvSpPr>
        <p:spPr>
          <a:xfrm>
            <a:off x="1140600" y="2336275"/>
            <a:ext cx="2385000" cy="644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ML Library: Neural Networks</a:t>
            </a:r>
            <a:endParaRPr sz="1400"/>
          </a:p>
        </p:txBody>
      </p:sp>
      <p:grpSp>
        <p:nvGrpSpPr>
          <p:cNvPr id="633" name="Google Shape;633;p29"/>
          <p:cNvGrpSpPr/>
          <p:nvPr/>
        </p:nvGrpSpPr>
        <p:grpSpPr>
          <a:xfrm>
            <a:off x="3828648" y="4463847"/>
            <a:ext cx="1134927" cy="274905"/>
            <a:chOff x="3828658" y="3897730"/>
            <a:chExt cx="3601799" cy="274905"/>
          </a:xfrm>
        </p:grpSpPr>
        <p:sp>
          <p:nvSpPr>
            <p:cNvPr id="634" name="Google Shape;634;p29"/>
            <p:cNvSpPr/>
            <p:nvPr/>
          </p:nvSpPr>
          <p:spPr>
            <a:xfrm>
              <a:off x="3829516" y="3897730"/>
              <a:ext cx="2234837" cy="106414"/>
            </a:xfrm>
            <a:custGeom>
              <a:rect b="b" l="l" r="r" t="t"/>
              <a:pathLst>
                <a:path extrusionOk="0" h="1488" w="31251">
                  <a:moveTo>
                    <a:pt x="744" y="0"/>
                  </a:moveTo>
                  <a:cubicBezTo>
                    <a:pt x="328" y="0"/>
                    <a:pt x="1" y="340"/>
                    <a:pt x="1" y="744"/>
                  </a:cubicBezTo>
                  <a:cubicBezTo>
                    <a:pt x="1" y="1159"/>
                    <a:pt x="328" y="1487"/>
                    <a:pt x="744" y="1487"/>
                  </a:cubicBezTo>
                  <a:lnTo>
                    <a:pt x="30507" y="1487"/>
                  </a:lnTo>
                  <a:cubicBezTo>
                    <a:pt x="30911" y="1487"/>
                    <a:pt x="31251" y="1159"/>
                    <a:pt x="31251" y="744"/>
                  </a:cubicBezTo>
                  <a:cubicBezTo>
                    <a:pt x="31251" y="340"/>
                    <a:pt x="30911" y="0"/>
                    <a:pt x="3050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9"/>
            <p:cNvSpPr/>
            <p:nvPr/>
          </p:nvSpPr>
          <p:spPr>
            <a:xfrm>
              <a:off x="3828658" y="4067150"/>
              <a:ext cx="3601799" cy="105485"/>
            </a:xfrm>
            <a:custGeom>
              <a:rect b="b" l="l" r="r" t="t"/>
              <a:pathLst>
                <a:path extrusionOk="0" h="1475" w="50366">
                  <a:moveTo>
                    <a:pt x="743" y="0"/>
                  </a:moveTo>
                  <a:cubicBezTo>
                    <a:pt x="340" y="0"/>
                    <a:pt x="0" y="328"/>
                    <a:pt x="0" y="731"/>
                  </a:cubicBezTo>
                  <a:cubicBezTo>
                    <a:pt x="13" y="1147"/>
                    <a:pt x="340" y="1474"/>
                    <a:pt x="743" y="1474"/>
                  </a:cubicBezTo>
                  <a:lnTo>
                    <a:pt x="49635" y="1474"/>
                  </a:lnTo>
                  <a:cubicBezTo>
                    <a:pt x="50038" y="1474"/>
                    <a:pt x="50366" y="1147"/>
                    <a:pt x="50366" y="731"/>
                  </a:cubicBezTo>
                  <a:cubicBezTo>
                    <a:pt x="50366" y="328"/>
                    <a:pt x="50038" y="0"/>
                    <a:pt x="496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29"/>
          <p:cNvSpPr txBox="1"/>
          <p:nvPr>
            <p:ph idx="4294967295" type="ctrTitle"/>
          </p:nvPr>
        </p:nvSpPr>
        <p:spPr>
          <a:xfrm>
            <a:off x="1644300" y="4334994"/>
            <a:ext cx="1881300" cy="393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1800"/>
              <a:t>FACE RECOGNITION</a:t>
            </a:r>
            <a:endParaRPr sz="1800"/>
          </a:p>
        </p:txBody>
      </p:sp>
      <p:sp>
        <p:nvSpPr>
          <p:cNvPr id="637" name="Google Shape;637;p29"/>
          <p:cNvSpPr txBox="1"/>
          <p:nvPr>
            <p:ph idx="4294967295" type="subTitle"/>
          </p:nvPr>
        </p:nvSpPr>
        <p:spPr>
          <a:xfrm>
            <a:off x="1140600" y="4546075"/>
            <a:ext cx="2385000" cy="6447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t>Python Library</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cxnSp>
        <p:nvCxnSpPr>
          <p:cNvPr id="642" name="Google Shape;642;p30"/>
          <p:cNvCxnSpPr/>
          <p:nvPr/>
        </p:nvCxnSpPr>
        <p:spPr>
          <a:xfrm>
            <a:off x="1551088" y="2099750"/>
            <a:ext cx="0" cy="455100"/>
          </a:xfrm>
          <a:prstGeom prst="straightConnector1">
            <a:avLst/>
          </a:prstGeom>
          <a:noFill/>
          <a:ln cap="flat" cmpd="sng" w="19050">
            <a:solidFill>
              <a:schemeClr val="lt2"/>
            </a:solidFill>
            <a:prstDash val="solid"/>
            <a:round/>
            <a:headEnd len="med" w="med" type="none"/>
            <a:tailEnd len="med" w="med" type="none"/>
          </a:ln>
        </p:spPr>
      </p:cxnSp>
      <p:cxnSp>
        <p:nvCxnSpPr>
          <p:cNvPr id="643" name="Google Shape;643;p30"/>
          <p:cNvCxnSpPr/>
          <p:nvPr/>
        </p:nvCxnSpPr>
        <p:spPr>
          <a:xfrm>
            <a:off x="3587838" y="2671750"/>
            <a:ext cx="0" cy="455100"/>
          </a:xfrm>
          <a:prstGeom prst="straightConnector1">
            <a:avLst/>
          </a:prstGeom>
          <a:noFill/>
          <a:ln cap="flat" cmpd="sng" w="19050">
            <a:solidFill>
              <a:schemeClr val="lt2"/>
            </a:solidFill>
            <a:prstDash val="solid"/>
            <a:round/>
            <a:headEnd len="med" w="med" type="none"/>
            <a:tailEnd len="med" w="med" type="none"/>
          </a:ln>
        </p:spPr>
      </p:cxnSp>
      <p:cxnSp>
        <p:nvCxnSpPr>
          <p:cNvPr id="644" name="Google Shape;644;p30"/>
          <p:cNvCxnSpPr/>
          <p:nvPr/>
        </p:nvCxnSpPr>
        <p:spPr>
          <a:xfrm>
            <a:off x="5624588" y="2099750"/>
            <a:ext cx="0" cy="455100"/>
          </a:xfrm>
          <a:prstGeom prst="straightConnector1">
            <a:avLst/>
          </a:prstGeom>
          <a:noFill/>
          <a:ln cap="flat" cmpd="sng" w="19050">
            <a:solidFill>
              <a:schemeClr val="lt2"/>
            </a:solidFill>
            <a:prstDash val="solid"/>
            <a:round/>
            <a:headEnd len="med" w="med" type="none"/>
            <a:tailEnd len="med" w="med" type="none"/>
          </a:ln>
        </p:spPr>
      </p:cxnSp>
      <p:cxnSp>
        <p:nvCxnSpPr>
          <p:cNvPr id="645" name="Google Shape;645;p30"/>
          <p:cNvCxnSpPr/>
          <p:nvPr/>
        </p:nvCxnSpPr>
        <p:spPr>
          <a:xfrm>
            <a:off x="7661338" y="2671750"/>
            <a:ext cx="0" cy="455100"/>
          </a:xfrm>
          <a:prstGeom prst="straightConnector1">
            <a:avLst/>
          </a:prstGeom>
          <a:noFill/>
          <a:ln cap="flat" cmpd="sng" w="19050">
            <a:solidFill>
              <a:schemeClr val="lt2"/>
            </a:solidFill>
            <a:prstDash val="solid"/>
            <a:round/>
            <a:headEnd len="med" w="med" type="none"/>
            <a:tailEnd len="med" w="med" type="none"/>
          </a:ln>
        </p:spPr>
      </p:cxnSp>
      <p:sp>
        <p:nvSpPr>
          <p:cNvPr id="646" name="Google Shape;646;p30"/>
          <p:cNvSpPr txBox="1"/>
          <p:nvPr>
            <p:ph type="ctrTitle"/>
          </p:nvPr>
        </p:nvSpPr>
        <p:spPr>
          <a:xfrm>
            <a:off x="618825" y="411675"/>
            <a:ext cx="4727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PROCESS</a:t>
            </a:r>
            <a:endParaRPr/>
          </a:p>
        </p:txBody>
      </p:sp>
      <p:cxnSp>
        <p:nvCxnSpPr>
          <p:cNvPr id="647" name="Google Shape;647;p30"/>
          <p:cNvCxnSpPr/>
          <p:nvPr/>
        </p:nvCxnSpPr>
        <p:spPr>
          <a:xfrm>
            <a:off x="1034400" y="2613300"/>
            <a:ext cx="7075200" cy="0"/>
          </a:xfrm>
          <a:prstGeom prst="straightConnector1">
            <a:avLst/>
          </a:prstGeom>
          <a:noFill/>
          <a:ln cap="flat" cmpd="sng" w="19050">
            <a:solidFill>
              <a:schemeClr val="lt2"/>
            </a:solidFill>
            <a:prstDash val="solid"/>
            <a:round/>
            <a:headEnd len="med" w="med" type="none"/>
            <a:tailEnd len="med" w="med" type="none"/>
          </a:ln>
        </p:spPr>
      </p:cxnSp>
      <p:grpSp>
        <p:nvGrpSpPr>
          <p:cNvPr id="648" name="Google Shape;648;p30"/>
          <p:cNvGrpSpPr/>
          <p:nvPr/>
        </p:nvGrpSpPr>
        <p:grpSpPr>
          <a:xfrm>
            <a:off x="1372725" y="2426550"/>
            <a:ext cx="373500" cy="373500"/>
            <a:chOff x="1372725" y="1912500"/>
            <a:chExt cx="373500" cy="373500"/>
          </a:xfrm>
        </p:grpSpPr>
        <p:sp>
          <p:nvSpPr>
            <p:cNvPr id="649" name="Google Shape;649;p30"/>
            <p:cNvSpPr/>
            <p:nvPr/>
          </p:nvSpPr>
          <p:spPr>
            <a:xfrm>
              <a:off x="14640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0"/>
            <p:cNvSpPr/>
            <p:nvPr/>
          </p:nvSpPr>
          <p:spPr>
            <a:xfrm>
              <a:off x="1372725" y="1912500"/>
              <a:ext cx="373500" cy="373500"/>
            </a:xfrm>
            <a:prstGeom prst="donut">
              <a:avLst>
                <a:gd fmla="val 10193"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30"/>
          <p:cNvGrpSpPr/>
          <p:nvPr/>
        </p:nvGrpSpPr>
        <p:grpSpPr>
          <a:xfrm>
            <a:off x="3401092" y="2426550"/>
            <a:ext cx="373500" cy="373500"/>
            <a:chOff x="3212675" y="1912500"/>
            <a:chExt cx="373500" cy="373500"/>
          </a:xfrm>
        </p:grpSpPr>
        <p:sp>
          <p:nvSpPr>
            <p:cNvPr id="652" name="Google Shape;652;p30"/>
            <p:cNvSpPr/>
            <p:nvPr/>
          </p:nvSpPr>
          <p:spPr>
            <a:xfrm>
              <a:off x="330401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0"/>
            <p:cNvSpPr/>
            <p:nvPr/>
          </p:nvSpPr>
          <p:spPr>
            <a:xfrm>
              <a:off x="3212675" y="1912500"/>
              <a:ext cx="373500" cy="373500"/>
            </a:xfrm>
            <a:prstGeom prst="donut">
              <a:avLst>
                <a:gd fmla="val 10193"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30"/>
          <p:cNvGrpSpPr/>
          <p:nvPr/>
        </p:nvGrpSpPr>
        <p:grpSpPr>
          <a:xfrm>
            <a:off x="5429458" y="2426550"/>
            <a:ext cx="373500" cy="373500"/>
            <a:chOff x="5557850" y="1912500"/>
            <a:chExt cx="373500" cy="373500"/>
          </a:xfrm>
        </p:grpSpPr>
        <p:sp>
          <p:nvSpPr>
            <p:cNvPr id="655" name="Google Shape;655;p30"/>
            <p:cNvSpPr/>
            <p:nvPr/>
          </p:nvSpPr>
          <p:spPr>
            <a:xfrm>
              <a:off x="5649188"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0"/>
            <p:cNvSpPr/>
            <p:nvPr/>
          </p:nvSpPr>
          <p:spPr>
            <a:xfrm>
              <a:off x="5557850" y="1912500"/>
              <a:ext cx="373500" cy="373500"/>
            </a:xfrm>
            <a:prstGeom prst="donut">
              <a:avLst>
                <a:gd fmla="val 10193"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30"/>
          <p:cNvGrpSpPr/>
          <p:nvPr/>
        </p:nvGrpSpPr>
        <p:grpSpPr>
          <a:xfrm>
            <a:off x="7457825" y="2426550"/>
            <a:ext cx="373500" cy="373500"/>
            <a:chOff x="7457825" y="1912500"/>
            <a:chExt cx="373500" cy="373500"/>
          </a:xfrm>
        </p:grpSpPr>
        <p:sp>
          <p:nvSpPr>
            <p:cNvPr id="658" name="Google Shape;658;p30"/>
            <p:cNvSpPr/>
            <p:nvPr/>
          </p:nvSpPr>
          <p:spPr>
            <a:xfrm>
              <a:off x="7549163" y="2003850"/>
              <a:ext cx="190800" cy="1908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0"/>
            <p:cNvSpPr/>
            <p:nvPr/>
          </p:nvSpPr>
          <p:spPr>
            <a:xfrm>
              <a:off x="7457825" y="1912500"/>
              <a:ext cx="373500" cy="373500"/>
            </a:xfrm>
            <a:prstGeom prst="donut">
              <a:avLst>
                <a:gd fmla="val 10193"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30"/>
          <p:cNvSpPr txBox="1"/>
          <p:nvPr>
            <p:ph idx="4294967295" type="subTitle"/>
          </p:nvPr>
        </p:nvSpPr>
        <p:spPr>
          <a:xfrm>
            <a:off x="651613" y="1326643"/>
            <a:ext cx="1881300" cy="6447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t>Face Mask Detection</a:t>
            </a:r>
            <a:endParaRPr sz="1400"/>
          </a:p>
        </p:txBody>
      </p:sp>
      <p:sp>
        <p:nvSpPr>
          <p:cNvPr id="661" name="Google Shape;661;p30"/>
          <p:cNvSpPr txBox="1"/>
          <p:nvPr>
            <p:ph idx="4294967295" type="subTitle"/>
          </p:nvPr>
        </p:nvSpPr>
        <p:spPr>
          <a:xfrm>
            <a:off x="6720703" y="3237386"/>
            <a:ext cx="1881300" cy="644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Email Verification</a:t>
            </a:r>
            <a:endParaRPr sz="1400"/>
          </a:p>
        </p:txBody>
      </p:sp>
      <p:sp>
        <p:nvSpPr>
          <p:cNvPr id="662" name="Google Shape;662;p30"/>
          <p:cNvSpPr txBox="1"/>
          <p:nvPr>
            <p:ph idx="4294967295" type="subTitle"/>
          </p:nvPr>
        </p:nvSpPr>
        <p:spPr>
          <a:xfrm>
            <a:off x="2532889" y="3185298"/>
            <a:ext cx="2109900" cy="644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t>Face Recognition</a:t>
            </a:r>
            <a:endParaRPr sz="1400"/>
          </a:p>
        </p:txBody>
      </p:sp>
      <p:sp>
        <p:nvSpPr>
          <p:cNvPr id="663" name="Google Shape;663;p30"/>
          <p:cNvSpPr txBox="1"/>
          <p:nvPr>
            <p:ph idx="4294967295" type="subTitle"/>
          </p:nvPr>
        </p:nvSpPr>
        <p:spPr>
          <a:xfrm>
            <a:off x="4642775" y="1326630"/>
            <a:ext cx="2109900" cy="6447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t>Merging detection and recognition</a:t>
            </a:r>
            <a:endParaRPr sz="1400"/>
          </a:p>
        </p:txBody>
      </p:sp>
      <p:sp>
        <p:nvSpPr>
          <p:cNvPr id="664" name="Google Shape;664;p30"/>
          <p:cNvSpPr txBox="1"/>
          <p:nvPr>
            <p:ph idx="4294967295" type="ctrTitle"/>
          </p:nvPr>
        </p:nvSpPr>
        <p:spPr>
          <a:xfrm>
            <a:off x="907900" y="2977674"/>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2"/>
                </a:solidFill>
              </a:rPr>
              <a:t>Phase 1</a:t>
            </a:r>
            <a:endParaRPr sz="2400">
              <a:solidFill>
                <a:schemeClr val="accent2"/>
              </a:solidFill>
            </a:endParaRPr>
          </a:p>
        </p:txBody>
      </p:sp>
      <p:sp>
        <p:nvSpPr>
          <p:cNvPr id="665" name="Google Shape;665;p30"/>
          <p:cNvSpPr txBox="1"/>
          <p:nvPr>
            <p:ph idx="4294967295" type="ctrTitle"/>
          </p:nvPr>
        </p:nvSpPr>
        <p:spPr>
          <a:xfrm>
            <a:off x="2944650" y="1808608"/>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Phase </a:t>
            </a:r>
            <a:r>
              <a:rPr lang="en" sz="2400">
                <a:solidFill>
                  <a:schemeClr val="accent1"/>
                </a:solidFill>
              </a:rPr>
              <a:t>2</a:t>
            </a:r>
            <a:endParaRPr sz="2400">
              <a:solidFill>
                <a:schemeClr val="accent1"/>
              </a:solidFill>
            </a:endParaRPr>
          </a:p>
        </p:txBody>
      </p:sp>
      <p:sp>
        <p:nvSpPr>
          <p:cNvPr id="666" name="Google Shape;666;p30"/>
          <p:cNvSpPr txBox="1"/>
          <p:nvPr>
            <p:ph idx="4294967295" type="ctrTitle"/>
          </p:nvPr>
        </p:nvSpPr>
        <p:spPr>
          <a:xfrm>
            <a:off x="4981400" y="2977674"/>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Phase </a:t>
            </a:r>
            <a:r>
              <a:rPr lang="en" sz="2400">
                <a:solidFill>
                  <a:schemeClr val="accent3"/>
                </a:solidFill>
              </a:rPr>
              <a:t>3</a:t>
            </a:r>
            <a:endParaRPr sz="2400">
              <a:solidFill>
                <a:schemeClr val="accent3"/>
              </a:solidFill>
            </a:endParaRPr>
          </a:p>
        </p:txBody>
      </p:sp>
      <p:sp>
        <p:nvSpPr>
          <p:cNvPr id="667" name="Google Shape;667;p30"/>
          <p:cNvSpPr txBox="1"/>
          <p:nvPr>
            <p:ph idx="4294967295" type="ctrTitle"/>
          </p:nvPr>
        </p:nvSpPr>
        <p:spPr>
          <a:xfrm>
            <a:off x="7018150" y="1808608"/>
            <a:ext cx="1286400" cy="42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accent1"/>
                </a:solidFill>
              </a:rPr>
              <a:t>Phase 4</a:t>
            </a:r>
            <a:endParaRPr sz="2400">
              <a:solidFill>
                <a:schemeClr val="accent4"/>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31"/>
          <p:cNvSpPr txBox="1"/>
          <p:nvPr/>
        </p:nvSpPr>
        <p:spPr>
          <a:xfrm>
            <a:off x="-2000450" y="403475"/>
            <a:ext cx="7704000" cy="8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3F3F3"/>
                </a:solidFill>
                <a:latin typeface="Share Tech"/>
                <a:ea typeface="Share Tech"/>
                <a:cs typeface="Share Tech"/>
                <a:sym typeface="Share Tech"/>
              </a:rPr>
              <a:t>Dataset</a:t>
            </a:r>
            <a:endParaRPr sz="4000">
              <a:solidFill>
                <a:srgbClr val="F3F3F3"/>
              </a:solidFill>
              <a:latin typeface="Share Tech"/>
              <a:ea typeface="Share Tech"/>
              <a:cs typeface="Share Tech"/>
              <a:sym typeface="Share Tech"/>
            </a:endParaRPr>
          </a:p>
        </p:txBody>
      </p:sp>
      <p:cxnSp>
        <p:nvCxnSpPr>
          <p:cNvPr id="673" name="Google Shape;673;p31"/>
          <p:cNvCxnSpPr/>
          <p:nvPr/>
        </p:nvCxnSpPr>
        <p:spPr>
          <a:xfrm flipH="1" rot="10800000">
            <a:off x="291200" y="120350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674" name="Google Shape;674;p31"/>
          <p:cNvSpPr txBox="1"/>
          <p:nvPr/>
        </p:nvSpPr>
        <p:spPr>
          <a:xfrm>
            <a:off x="2639900" y="403475"/>
            <a:ext cx="7704000" cy="81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rgbClr val="F3F3F3"/>
                </a:solidFill>
                <a:latin typeface="Share Tech"/>
                <a:ea typeface="Share Tech"/>
                <a:cs typeface="Share Tech"/>
                <a:sym typeface="Share Tech"/>
              </a:rPr>
              <a:t>Network Architecture</a:t>
            </a:r>
            <a:endParaRPr sz="4000">
              <a:solidFill>
                <a:srgbClr val="F3F3F3"/>
              </a:solidFill>
              <a:latin typeface="Share Tech"/>
              <a:ea typeface="Share Tech"/>
              <a:cs typeface="Share Tech"/>
              <a:sym typeface="Share Tech"/>
            </a:endParaRPr>
          </a:p>
        </p:txBody>
      </p:sp>
      <p:cxnSp>
        <p:nvCxnSpPr>
          <p:cNvPr id="675" name="Google Shape;675;p31"/>
          <p:cNvCxnSpPr/>
          <p:nvPr/>
        </p:nvCxnSpPr>
        <p:spPr>
          <a:xfrm flipH="1" rot="10800000">
            <a:off x="4758225" y="1203500"/>
            <a:ext cx="3425700" cy="2100"/>
          </a:xfrm>
          <a:prstGeom prst="straightConnector1">
            <a:avLst/>
          </a:prstGeom>
          <a:noFill/>
          <a:ln cap="flat" cmpd="sng" w="19050">
            <a:solidFill>
              <a:srgbClr val="F3F3F3"/>
            </a:solidFill>
            <a:prstDash val="solid"/>
            <a:round/>
            <a:headEnd len="med" w="med" type="oval"/>
            <a:tailEnd len="med" w="med" type="oval"/>
          </a:ln>
        </p:spPr>
      </p:cxnSp>
      <p:sp>
        <p:nvSpPr>
          <p:cNvPr id="676" name="Google Shape;676;p31"/>
          <p:cNvSpPr txBox="1"/>
          <p:nvPr/>
        </p:nvSpPr>
        <p:spPr>
          <a:xfrm>
            <a:off x="366350" y="3732250"/>
            <a:ext cx="3579600" cy="1945200"/>
          </a:xfrm>
          <a:prstGeom prst="rect">
            <a:avLst/>
          </a:prstGeom>
          <a:noFill/>
          <a:ln>
            <a:noFill/>
          </a:ln>
        </p:spPr>
        <p:txBody>
          <a:bodyPr anchorCtr="0" anchor="t" bIns="91425" lIns="91425" spcFirstLastPara="1" rIns="91425" wrap="square" tIns="182875">
            <a:noAutofit/>
          </a:bodyPr>
          <a:lstStyle/>
          <a:p>
            <a:pPr indent="0" lvl="0" marL="0" rtl="0" algn="just">
              <a:spcBef>
                <a:spcPts val="0"/>
              </a:spcBef>
              <a:spcAft>
                <a:spcPts val="0"/>
              </a:spcAft>
              <a:buNone/>
            </a:pPr>
            <a:r>
              <a:rPr lang="en" sz="1100">
                <a:solidFill>
                  <a:srgbClr val="F3F3F3"/>
                </a:solidFill>
                <a:latin typeface="Maven Pro"/>
                <a:ea typeface="Maven Pro"/>
                <a:cs typeface="Maven Pro"/>
                <a:sym typeface="Maven Pro"/>
              </a:rPr>
              <a:t>Our model uses</a:t>
            </a:r>
            <a:r>
              <a:rPr lang="en" sz="1100">
                <a:solidFill>
                  <a:srgbClr val="F3F3F3"/>
                </a:solidFill>
                <a:latin typeface="Maven Pro"/>
                <a:ea typeface="Maven Pro"/>
                <a:cs typeface="Maven Pro"/>
                <a:sym typeface="Maven Pro"/>
              </a:rPr>
              <a:t> repetitive convolutional layers followed by max pooling layers. Finally we have used FC layers, having neurons equal to number of classes (for the last layer).</a:t>
            </a:r>
            <a:endParaRPr sz="1100">
              <a:solidFill>
                <a:srgbClr val="F3F3F3"/>
              </a:solidFill>
              <a:latin typeface="Maven Pro"/>
              <a:ea typeface="Maven Pro"/>
              <a:cs typeface="Maven Pro"/>
              <a:sym typeface="Maven Pro"/>
            </a:endParaRPr>
          </a:p>
          <a:p>
            <a:pPr indent="0" lvl="0" marL="0" rtl="0" algn="just">
              <a:spcBef>
                <a:spcPts val="1600"/>
              </a:spcBef>
              <a:spcAft>
                <a:spcPts val="0"/>
              </a:spcAft>
              <a:buNone/>
            </a:pPr>
            <a:r>
              <a:t/>
            </a:r>
            <a:endParaRPr sz="1100">
              <a:solidFill>
                <a:srgbClr val="F3F3F3"/>
              </a:solidFill>
              <a:latin typeface="Maven Pro"/>
              <a:ea typeface="Maven Pro"/>
              <a:cs typeface="Maven Pro"/>
              <a:sym typeface="Maven Pro"/>
            </a:endParaRPr>
          </a:p>
          <a:p>
            <a:pPr indent="0" lvl="0" marL="0" rtl="0" algn="just">
              <a:spcBef>
                <a:spcPts val="1600"/>
              </a:spcBef>
              <a:spcAft>
                <a:spcPts val="1600"/>
              </a:spcAft>
              <a:buNone/>
            </a:pPr>
            <a:r>
              <a:t/>
            </a:r>
            <a:endParaRPr sz="1100">
              <a:solidFill>
                <a:srgbClr val="F3F3F3"/>
              </a:solidFill>
              <a:latin typeface="Maven Pro"/>
              <a:ea typeface="Maven Pro"/>
              <a:cs typeface="Maven Pro"/>
              <a:sym typeface="Maven Pro"/>
            </a:endParaRPr>
          </a:p>
        </p:txBody>
      </p:sp>
      <p:pic>
        <p:nvPicPr>
          <p:cNvPr id="677" name="Google Shape;677;p31"/>
          <p:cNvPicPr preferRelativeResize="0"/>
          <p:nvPr/>
        </p:nvPicPr>
        <p:blipFill rotWithShape="1">
          <a:blip r:embed="rId3">
            <a:alphaModFix/>
          </a:blip>
          <a:srcRect b="0" l="-2190" r="2190" t="0"/>
          <a:stretch/>
        </p:blipFill>
        <p:spPr>
          <a:xfrm>
            <a:off x="4710725" y="1364450"/>
            <a:ext cx="3486575" cy="3286126"/>
          </a:xfrm>
          <a:prstGeom prst="rect">
            <a:avLst/>
          </a:prstGeom>
          <a:noFill/>
          <a:ln>
            <a:noFill/>
          </a:ln>
        </p:spPr>
      </p:pic>
      <p:pic>
        <p:nvPicPr>
          <p:cNvPr id="678" name="Google Shape;678;p31"/>
          <p:cNvPicPr preferRelativeResize="0"/>
          <p:nvPr/>
        </p:nvPicPr>
        <p:blipFill>
          <a:blip r:embed="rId4">
            <a:alphaModFix/>
          </a:blip>
          <a:stretch>
            <a:fillRect/>
          </a:stretch>
        </p:blipFill>
        <p:spPr>
          <a:xfrm>
            <a:off x="476200" y="1375450"/>
            <a:ext cx="3208109" cy="2205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